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744" r:id="rId4"/>
  </p:sldMasterIdLst>
  <p:notesMasterIdLst>
    <p:notesMasterId r:id="rId13"/>
  </p:notesMasterIdLst>
  <p:handoutMasterIdLst>
    <p:handoutMasterId r:id="rId14"/>
  </p:handoutMasterIdLst>
  <p:sldIdLst>
    <p:sldId id="256" r:id="rId5"/>
    <p:sldId id="275" r:id="rId6"/>
    <p:sldId id="276" r:id="rId7"/>
    <p:sldId id="278" r:id="rId8"/>
    <p:sldId id="277" r:id="rId9"/>
    <p:sldId id="279" r:id="rId10"/>
    <p:sldId id="258" r:id="rId11"/>
    <p:sldId id="274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72" autoAdjust="0"/>
    <p:restoredTop sz="95033" autoAdjust="0"/>
  </p:normalViewPr>
  <p:slideViewPr>
    <p:cSldViewPr snapToGrid="0" snapToObjects="1">
      <p:cViewPr varScale="1">
        <p:scale>
          <a:sx n="85" d="100"/>
          <a:sy n="85" d="100"/>
        </p:scale>
        <p:origin x="798" y="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>
        <p:scale>
          <a:sx n="66" d="100"/>
          <a:sy n="66" d="100"/>
        </p:scale>
        <p:origin x="3330" y="19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svg"/><Relationship Id="rId1" Type="http://schemas.openxmlformats.org/officeDocument/2006/relationships/image" Target="../media/image26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svg"/><Relationship Id="rId1" Type="http://schemas.openxmlformats.org/officeDocument/2006/relationships/image" Target="../media/image26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accent3_2">
  <dgm:title val=""/>
  <dgm:desc val=""/>
  <dgm:catLst>
    <dgm:cat type="accent3" pri="13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89A589A-46DE-0F49-B460-E7914F3E440D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accent3_2" csCatId="accent3" phldr="1"/>
      <dgm:spPr/>
      <dgm:t>
        <a:bodyPr/>
        <a:lstStyle/>
        <a:p>
          <a:endParaRPr lang="en-US"/>
        </a:p>
      </dgm:t>
    </dgm:pt>
    <dgm:pt modelId="{66039115-797B-304C-9FC0-EFABB1F2123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cs typeface="Calibri Light"/>
            </a:rPr>
            <a:t>9:00 - Azure Fundamentals (</a:t>
          </a:r>
          <a:r>
            <a:rPr lang="en-US" dirty="0" err="1">
              <a:cs typeface="Calibri Light"/>
            </a:rPr>
            <a:t>Renicius</a:t>
          </a:r>
          <a:r>
            <a:rPr lang="en-US" dirty="0">
              <a:cs typeface="Calibri Light"/>
            </a:rPr>
            <a:t> </a:t>
          </a:r>
          <a:r>
            <a:rPr lang="en-US" dirty="0" err="1">
              <a:cs typeface="Calibri Light"/>
            </a:rPr>
            <a:t>Pagotto</a:t>
          </a:r>
          <a:r>
            <a:rPr lang="en-US" dirty="0">
              <a:cs typeface="Calibri Light"/>
            </a:rPr>
            <a:t> - Developers-BR)</a:t>
          </a:r>
          <a:endParaRPr lang="en-US" dirty="0"/>
        </a:p>
      </dgm:t>
    </dgm:pt>
    <dgm:pt modelId="{C8EABE8F-1E84-494E-AD8A-32BA419A36E9}" type="parTrans" cxnId="{31C3237C-2299-B649-8C93-587C97AC9999}">
      <dgm:prSet/>
      <dgm:spPr/>
      <dgm:t>
        <a:bodyPr/>
        <a:lstStyle/>
        <a:p>
          <a:endParaRPr lang="en-US"/>
        </a:p>
      </dgm:t>
    </dgm:pt>
    <dgm:pt modelId="{D044F6BA-1D90-EC47-8A78-B9796198ECF5}" type="sibTrans" cxnId="{31C3237C-2299-B649-8C93-587C97AC9999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E39563C5-C199-4F5B-A899-8CC0710341A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cs typeface="Calibri Light"/>
            </a:rPr>
            <a:t>9:50 - Serverless </a:t>
          </a:r>
          <a:r>
            <a:rPr lang="en-US" dirty="0"/>
            <a:t>com Azure functions e Node.js (Gustavo </a:t>
          </a:r>
          <a:r>
            <a:rPr lang="en-US" dirty="0" err="1"/>
            <a:t>Bigardi</a:t>
          </a:r>
          <a:r>
            <a:rPr lang="en-US" dirty="0"/>
            <a:t> - </a:t>
          </a:r>
          <a:r>
            <a:rPr lang="en-US" dirty="0" err="1"/>
            <a:t>JunDevelopers</a:t>
          </a:r>
          <a:r>
            <a:rPr lang="en-US" dirty="0"/>
            <a:t>)</a:t>
          </a:r>
        </a:p>
      </dgm:t>
    </dgm:pt>
    <dgm:pt modelId="{6531EA77-44C5-4E3D-BA04-70C1E49BCD39}" type="parTrans" cxnId="{BBAD9FDB-1013-4B11-A9AE-2815527D1B78}">
      <dgm:prSet/>
      <dgm:spPr/>
      <dgm:t>
        <a:bodyPr/>
        <a:lstStyle/>
        <a:p>
          <a:endParaRPr lang="en-US"/>
        </a:p>
      </dgm:t>
    </dgm:pt>
    <dgm:pt modelId="{BC971DAC-9BE2-44B2-ABE4-8099C777E9C4}" type="sibTrans" cxnId="{BBAD9FDB-1013-4B11-A9AE-2815527D1B78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0777659E-46F8-493E-8F85-62E0E4003DC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cs typeface="Calibri Light"/>
            </a:rPr>
            <a:t>10:40 - Tecnologias </a:t>
          </a:r>
          <a:r>
            <a:rPr lang="en-US" dirty="0"/>
            <a:t>Microsoft </a:t>
          </a:r>
          <a:r>
            <a:rPr lang="en-US" dirty="0" err="1"/>
            <a:t>em</a:t>
          </a:r>
          <a:r>
            <a:rPr lang="en-US" dirty="0"/>
            <a:t> Linux: .NET Core, SQL Server e </a:t>
          </a:r>
          <a:r>
            <a:rPr lang="en-US" dirty="0" err="1"/>
            <a:t>VSCode</a:t>
          </a:r>
          <a:r>
            <a:rPr lang="en-US" dirty="0"/>
            <a:t> (Renato Groff - MVP/MTAC)</a:t>
          </a:r>
        </a:p>
      </dgm:t>
    </dgm:pt>
    <dgm:pt modelId="{18C3C56F-EABF-4381-B22A-BD79E80F9C44}" type="parTrans" cxnId="{C5AF166B-17F4-4145-A2AE-813A157C8623}">
      <dgm:prSet/>
      <dgm:spPr/>
    </dgm:pt>
    <dgm:pt modelId="{E075B276-7905-4862-AD85-A4A9A784C667}" type="sibTrans" cxnId="{C5AF166B-17F4-4145-A2AE-813A157C8623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A8AABC24-C798-4522-A50B-14804525858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cs typeface="Calibri Light"/>
            </a:rPr>
            <a:t>11:30 - </a:t>
          </a:r>
          <a:r>
            <a:rPr lang="en-US" dirty="0" err="1">
              <a:cs typeface="Calibri Light"/>
            </a:rPr>
            <a:t>Os</a:t>
          </a:r>
          <a:r>
            <a:rPr lang="en-US" dirty="0">
              <a:cs typeface="Calibri Light"/>
            </a:rPr>
            <a:t> </a:t>
          </a:r>
          <a:r>
            <a:rPr lang="en-US" dirty="0" err="1">
              <a:cs typeface="Calibri Light"/>
            </a:rPr>
            <a:t>benefícios</a:t>
          </a:r>
          <a:r>
            <a:rPr lang="en-US" dirty="0">
              <a:cs typeface="Calibri Light"/>
            </a:rPr>
            <a:t> dos testes no </a:t>
          </a:r>
          <a:r>
            <a:rPr lang="en-US" dirty="0" err="1">
              <a:cs typeface="Calibri Light"/>
            </a:rPr>
            <a:t>desenvolvimento</a:t>
          </a:r>
          <a:r>
            <a:rPr lang="en-US" dirty="0">
              <a:cs typeface="Calibri Light"/>
            </a:rPr>
            <a:t> de software (Marcio </a:t>
          </a:r>
          <a:r>
            <a:rPr lang="en-US" dirty="0" err="1">
              <a:cs typeface="Calibri Light"/>
            </a:rPr>
            <a:t>Nizzola</a:t>
          </a:r>
          <a:r>
            <a:rPr lang="en-US" dirty="0">
              <a:cs typeface="Calibri Light"/>
            </a:rPr>
            <a:t>)</a:t>
          </a:r>
          <a:br>
            <a:rPr lang="en-US" dirty="0">
              <a:cs typeface="Calibri Light"/>
            </a:rPr>
          </a:br>
          <a:endParaRPr lang="en-US" dirty="0"/>
        </a:p>
      </dgm:t>
    </dgm:pt>
    <dgm:pt modelId="{83CFEA74-3F59-497F-AF88-19CD11A11AD3}" type="parTrans" cxnId="{5526FE7D-0395-4AD8-AA1A-09F33DC062A0}">
      <dgm:prSet/>
      <dgm:spPr/>
    </dgm:pt>
    <dgm:pt modelId="{09541C4B-F3BF-44BD-865E-438B074628A5}" type="sibTrans" cxnId="{5526FE7D-0395-4AD8-AA1A-09F33DC062A0}">
      <dgm:prSet/>
      <dgm:spPr/>
    </dgm:pt>
    <dgm:pt modelId="{B80C9CF3-C6BB-48D7-8AE1-5002D62D3761}" type="pres">
      <dgm:prSet presAssocID="{489A589A-46DE-0F49-B460-E7914F3E440D}" presName="root" presStyleCnt="0">
        <dgm:presLayoutVars>
          <dgm:dir/>
          <dgm:resizeHandles val="exact"/>
        </dgm:presLayoutVars>
      </dgm:prSet>
      <dgm:spPr/>
    </dgm:pt>
    <dgm:pt modelId="{326FDCF2-F375-4C3F-9814-C84BA9388F92}" type="pres">
      <dgm:prSet presAssocID="{489A589A-46DE-0F49-B460-E7914F3E440D}" presName="container" presStyleCnt="0">
        <dgm:presLayoutVars>
          <dgm:dir/>
          <dgm:resizeHandles val="exact"/>
        </dgm:presLayoutVars>
      </dgm:prSet>
      <dgm:spPr/>
    </dgm:pt>
    <dgm:pt modelId="{174069BD-8FE1-41A2-8250-6A5514FE224C}" type="pres">
      <dgm:prSet presAssocID="{66039115-797B-304C-9FC0-EFABB1F21232}" presName="compNode" presStyleCnt="0"/>
      <dgm:spPr/>
    </dgm:pt>
    <dgm:pt modelId="{5E340066-1B2E-4C4E-80A2-97E86ABFA479}" type="pres">
      <dgm:prSet presAssocID="{66039115-797B-304C-9FC0-EFABB1F21232}" presName="iconBgRect" presStyleLbl="bgShp" presStyleIdx="0" presStyleCnt="4"/>
      <dgm:spPr/>
    </dgm:pt>
    <dgm:pt modelId="{F55B2F71-E638-412C-8147-FC7081E08B04}" type="pres">
      <dgm:prSet presAssocID="{66039115-797B-304C-9FC0-EFABB1F21232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adio microphone"/>
        </a:ext>
      </dgm:extLst>
    </dgm:pt>
    <dgm:pt modelId="{5CDA7D5A-F452-463F-998B-177A76E8C08F}" type="pres">
      <dgm:prSet presAssocID="{66039115-797B-304C-9FC0-EFABB1F21232}" presName="spaceRect" presStyleCnt="0"/>
      <dgm:spPr/>
    </dgm:pt>
    <dgm:pt modelId="{E05AF25A-E676-44EA-BB66-F2100ACAD1CB}" type="pres">
      <dgm:prSet presAssocID="{66039115-797B-304C-9FC0-EFABB1F21232}" presName="textRect" presStyleLbl="revTx" presStyleIdx="0" presStyleCnt="4">
        <dgm:presLayoutVars>
          <dgm:chMax val="1"/>
          <dgm:chPref val="1"/>
        </dgm:presLayoutVars>
      </dgm:prSet>
      <dgm:spPr/>
    </dgm:pt>
    <dgm:pt modelId="{BB1D33AA-C75A-465A-93F0-2B3A7346088F}" type="pres">
      <dgm:prSet presAssocID="{D044F6BA-1D90-EC47-8A78-B9796198ECF5}" presName="sibTrans" presStyleLbl="sibTrans2D1" presStyleIdx="0" presStyleCnt="0"/>
      <dgm:spPr/>
    </dgm:pt>
    <dgm:pt modelId="{D641F504-B527-445D-81F6-4B59E813C4A0}" type="pres">
      <dgm:prSet presAssocID="{E39563C5-C199-4F5B-A899-8CC0710341A0}" presName="compNode" presStyleCnt="0"/>
      <dgm:spPr/>
    </dgm:pt>
    <dgm:pt modelId="{75512A68-FA50-4392-A441-C6EC352FE606}" type="pres">
      <dgm:prSet presAssocID="{E39563C5-C199-4F5B-A899-8CC0710341A0}" presName="iconBgRect" presStyleLbl="bgShp" presStyleIdx="1" presStyleCnt="4"/>
      <dgm:spPr/>
    </dgm:pt>
    <dgm:pt modelId="{C425A8E1-258A-4D4B-9D55-24376C0AB360}" type="pres">
      <dgm:prSet presAssocID="{E39563C5-C199-4F5B-A899-8CC0710341A0}" presName="iconRect" presStyleLbl="node1" presStyleIdx="1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adio microphone"/>
        </a:ext>
      </dgm:extLst>
    </dgm:pt>
    <dgm:pt modelId="{9E9B2F2E-EF94-42A4-A2BE-0DEE20425DEE}" type="pres">
      <dgm:prSet presAssocID="{E39563C5-C199-4F5B-A899-8CC0710341A0}" presName="spaceRect" presStyleCnt="0"/>
      <dgm:spPr/>
    </dgm:pt>
    <dgm:pt modelId="{523C7F31-A7C1-43C9-AE27-AAE9100EE1FE}" type="pres">
      <dgm:prSet presAssocID="{E39563C5-C199-4F5B-A899-8CC0710341A0}" presName="textRect" presStyleLbl="revTx" presStyleIdx="1" presStyleCnt="4">
        <dgm:presLayoutVars>
          <dgm:chMax val="1"/>
          <dgm:chPref val="1"/>
        </dgm:presLayoutVars>
      </dgm:prSet>
      <dgm:spPr/>
    </dgm:pt>
    <dgm:pt modelId="{B7F0429A-A2B0-401D-979A-CEADDB1C5CA8}" type="pres">
      <dgm:prSet presAssocID="{BC971DAC-9BE2-44B2-ABE4-8099C777E9C4}" presName="sibTrans" presStyleLbl="sibTrans2D1" presStyleIdx="0" presStyleCnt="0"/>
      <dgm:spPr/>
    </dgm:pt>
    <dgm:pt modelId="{56F74E4A-A66D-41A7-9FA7-461A6A8039F4}" type="pres">
      <dgm:prSet presAssocID="{0777659E-46F8-493E-8F85-62E0E4003DC0}" presName="compNode" presStyleCnt="0"/>
      <dgm:spPr/>
    </dgm:pt>
    <dgm:pt modelId="{60982421-B3F6-4AD2-BF40-E1147531291C}" type="pres">
      <dgm:prSet presAssocID="{0777659E-46F8-493E-8F85-62E0E4003DC0}" presName="iconBgRect" presStyleLbl="bgShp" presStyleIdx="2" presStyleCnt="4"/>
      <dgm:spPr/>
    </dgm:pt>
    <dgm:pt modelId="{EBF09238-1205-4801-ADBB-5595D5C9D04B}" type="pres">
      <dgm:prSet presAssocID="{0777659E-46F8-493E-8F85-62E0E4003DC0}" presName="iconRect" presStyleLbl="node1" presStyleIdx="2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adio microphone"/>
        </a:ext>
      </dgm:extLst>
    </dgm:pt>
    <dgm:pt modelId="{E3BBA1FE-20B2-4CF1-A63A-F414492B8821}" type="pres">
      <dgm:prSet presAssocID="{0777659E-46F8-493E-8F85-62E0E4003DC0}" presName="spaceRect" presStyleCnt="0"/>
      <dgm:spPr/>
    </dgm:pt>
    <dgm:pt modelId="{8D1E9E91-834B-44D6-BBCD-0E0890449FD1}" type="pres">
      <dgm:prSet presAssocID="{0777659E-46F8-493E-8F85-62E0E4003DC0}" presName="textRect" presStyleLbl="revTx" presStyleIdx="2" presStyleCnt="4">
        <dgm:presLayoutVars>
          <dgm:chMax val="1"/>
          <dgm:chPref val="1"/>
        </dgm:presLayoutVars>
      </dgm:prSet>
      <dgm:spPr/>
    </dgm:pt>
    <dgm:pt modelId="{BEC062FD-56E5-44BB-92C7-4357E1EEB0DE}" type="pres">
      <dgm:prSet presAssocID="{E075B276-7905-4862-AD85-A4A9A784C667}" presName="sibTrans" presStyleLbl="sibTrans2D1" presStyleIdx="0" presStyleCnt="0"/>
      <dgm:spPr/>
    </dgm:pt>
    <dgm:pt modelId="{B2D3F15B-13B4-47F0-B47D-FB988824222F}" type="pres">
      <dgm:prSet presAssocID="{A8AABC24-C798-4522-A50B-148045258580}" presName="compNode" presStyleCnt="0"/>
      <dgm:spPr/>
    </dgm:pt>
    <dgm:pt modelId="{825CF379-68F8-4779-B136-AA11417E544B}" type="pres">
      <dgm:prSet presAssocID="{A8AABC24-C798-4522-A50B-148045258580}" presName="iconBgRect" presStyleLbl="bgShp" presStyleIdx="3" presStyleCnt="4"/>
      <dgm:spPr/>
    </dgm:pt>
    <dgm:pt modelId="{A42925CE-D89F-4BA6-BC96-B217BBB6DFBC}" type="pres">
      <dgm:prSet presAssocID="{A8AABC24-C798-4522-A50B-148045258580}" presName="iconRect" presStyleLbl="node1" presStyleIdx="3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adio microphone"/>
        </a:ext>
      </dgm:extLst>
    </dgm:pt>
    <dgm:pt modelId="{D0C463DF-A6D5-44A7-B8B1-5F5DFD57B295}" type="pres">
      <dgm:prSet presAssocID="{A8AABC24-C798-4522-A50B-148045258580}" presName="spaceRect" presStyleCnt="0"/>
      <dgm:spPr/>
    </dgm:pt>
    <dgm:pt modelId="{614E4C47-85C4-43AC-999F-FD0453C5B995}" type="pres">
      <dgm:prSet presAssocID="{A8AABC24-C798-4522-A50B-148045258580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C2028414-4E44-4009-9619-A3329463EBE6}" type="presOf" srcId="{66039115-797B-304C-9FC0-EFABB1F21232}" destId="{E05AF25A-E676-44EA-BB66-F2100ACAD1CB}" srcOrd="0" destOrd="0" presId="urn:microsoft.com/office/officeart/2018/2/layout/IconCircleList"/>
    <dgm:cxn modelId="{3682502D-BD4B-4C8B-B999-4FE14243DA2F}" type="presOf" srcId="{E39563C5-C199-4F5B-A899-8CC0710341A0}" destId="{523C7F31-A7C1-43C9-AE27-AAE9100EE1FE}" srcOrd="0" destOrd="0" presId="urn:microsoft.com/office/officeart/2018/2/layout/IconCircleList"/>
    <dgm:cxn modelId="{7349E92E-0A26-4574-A11D-E7EBAD954BEF}" type="presOf" srcId="{0777659E-46F8-493E-8F85-62E0E4003DC0}" destId="{8D1E9E91-834B-44D6-BBCD-0E0890449FD1}" srcOrd="0" destOrd="0" presId="urn:microsoft.com/office/officeart/2018/2/layout/IconCircleList"/>
    <dgm:cxn modelId="{C5AF166B-17F4-4145-A2AE-813A157C8623}" srcId="{489A589A-46DE-0F49-B460-E7914F3E440D}" destId="{0777659E-46F8-493E-8F85-62E0E4003DC0}" srcOrd="2" destOrd="0" parTransId="{18C3C56F-EABF-4381-B22A-BD79E80F9C44}" sibTransId="{E075B276-7905-4862-AD85-A4A9A784C667}"/>
    <dgm:cxn modelId="{BED64059-CF61-4B48-B8A6-AE9F0E44D753}" type="presOf" srcId="{BC971DAC-9BE2-44B2-ABE4-8099C777E9C4}" destId="{B7F0429A-A2B0-401D-979A-CEADDB1C5CA8}" srcOrd="0" destOrd="0" presId="urn:microsoft.com/office/officeart/2018/2/layout/IconCircleList"/>
    <dgm:cxn modelId="{31C3237C-2299-B649-8C93-587C97AC9999}" srcId="{489A589A-46DE-0F49-B460-E7914F3E440D}" destId="{66039115-797B-304C-9FC0-EFABB1F21232}" srcOrd="0" destOrd="0" parTransId="{C8EABE8F-1E84-494E-AD8A-32BA419A36E9}" sibTransId="{D044F6BA-1D90-EC47-8A78-B9796198ECF5}"/>
    <dgm:cxn modelId="{5526FE7D-0395-4AD8-AA1A-09F33DC062A0}" srcId="{489A589A-46DE-0F49-B460-E7914F3E440D}" destId="{A8AABC24-C798-4522-A50B-148045258580}" srcOrd="3" destOrd="0" parTransId="{83CFEA74-3F59-497F-AF88-19CD11A11AD3}" sibTransId="{09541C4B-F3BF-44BD-865E-438B074628A5}"/>
    <dgm:cxn modelId="{9AA16E9C-4C36-43A5-A786-66256F4B87CC}" type="presOf" srcId="{D044F6BA-1D90-EC47-8A78-B9796198ECF5}" destId="{BB1D33AA-C75A-465A-93F0-2B3A7346088F}" srcOrd="0" destOrd="0" presId="urn:microsoft.com/office/officeart/2018/2/layout/IconCircleList"/>
    <dgm:cxn modelId="{0D34FCB2-3F4C-42A6-BB2D-60FA9564F405}" type="presOf" srcId="{489A589A-46DE-0F49-B460-E7914F3E440D}" destId="{B80C9CF3-C6BB-48D7-8AE1-5002D62D3761}" srcOrd="0" destOrd="0" presId="urn:microsoft.com/office/officeart/2018/2/layout/IconCircleList"/>
    <dgm:cxn modelId="{761C6CC1-9FC4-4B48-AB35-A1175FF5F093}" type="presOf" srcId="{E075B276-7905-4862-AD85-A4A9A784C667}" destId="{BEC062FD-56E5-44BB-92C7-4357E1EEB0DE}" srcOrd="0" destOrd="0" presId="urn:microsoft.com/office/officeart/2018/2/layout/IconCircleList"/>
    <dgm:cxn modelId="{BBAD9FDB-1013-4B11-A9AE-2815527D1B78}" srcId="{489A589A-46DE-0F49-B460-E7914F3E440D}" destId="{E39563C5-C199-4F5B-A899-8CC0710341A0}" srcOrd="1" destOrd="0" parTransId="{6531EA77-44C5-4E3D-BA04-70C1E49BCD39}" sibTransId="{BC971DAC-9BE2-44B2-ABE4-8099C777E9C4}"/>
    <dgm:cxn modelId="{5BE97DEA-1074-4980-BAEA-988572C14A38}" type="presOf" srcId="{A8AABC24-C798-4522-A50B-148045258580}" destId="{614E4C47-85C4-43AC-999F-FD0453C5B995}" srcOrd="0" destOrd="0" presId="urn:microsoft.com/office/officeart/2018/2/layout/IconCircleList"/>
    <dgm:cxn modelId="{BF36CAD1-B688-447E-A701-12D1A5EB1C61}" type="presParOf" srcId="{B80C9CF3-C6BB-48D7-8AE1-5002D62D3761}" destId="{326FDCF2-F375-4C3F-9814-C84BA9388F92}" srcOrd="0" destOrd="0" presId="urn:microsoft.com/office/officeart/2018/2/layout/IconCircleList"/>
    <dgm:cxn modelId="{FBFDC197-07BE-4C6F-83B2-02194176B69E}" type="presParOf" srcId="{326FDCF2-F375-4C3F-9814-C84BA9388F92}" destId="{174069BD-8FE1-41A2-8250-6A5514FE224C}" srcOrd="0" destOrd="0" presId="urn:microsoft.com/office/officeart/2018/2/layout/IconCircleList"/>
    <dgm:cxn modelId="{C5F01509-F7BC-425F-B296-A98C860A07F3}" type="presParOf" srcId="{174069BD-8FE1-41A2-8250-6A5514FE224C}" destId="{5E340066-1B2E-4C4E-80A2-97E86ABFA479}" srcOrd="0" destOrd="0" presId="urn:microsoft.com/office/officeart/2018/2/layout/IconCircleList"/>
    <dgm:cxn modelId="{6798BD59-DB22-44F4-9499-B795ECC6FB92}" type="presParOf" srcId="{174069BD-8FE1-41A2-8250-6A5514FE224C}" destId="{F55B2F71-E638-412C-8147-FC7081E08B04}" srcOrd="1" destOrd="0" presId="urn:microsoft.com/office/officeart/2018/2/layout/IconCircleList"/>
    <dgm:cxn modelId="{8ED6BB7E-069D-4BD0-874A-A765097C6426}" type="presParOf" srcId="{174069BD-8FE1-41A2-8250-6A5514FE224C}" destId="{5CDA7D5A-F452-463F-998B-177A76E8C08F}" srcOrd="2" destOrd="0" presId="urn:microsoft.com/office/officeart/2018/2/layout/IconCircleList"/>
    <dgm:cxn modelId="{6FA12472-3D68-4E1C-81AF-02DC5B01E334}" type="presParOf" srcId="{174069BD-8FE1-41A2-8250-6A5514FE224C}" destId="{E05AF25A-E676-44EA-BB66-F2100ACAD1CB}" srcOrd="3" destOrd="0" presId="urn:microsoft.com/office/officeart/2018/2/layout/IconCircleList"/>
    <dgm:cxn modelId="{2E917479-9046-4584-8A6D-BEC73C11FC76}" type="presParOf" srcId="{326FDCF2-F375-4C3F-9814-C84BA9388F92}" destId="{BB1D33AA-C75A-465A-93F0-2B3A7346088F}" srcOrd="1" destOrd="0" presId="urn:microsoft.com/office/officeart/2018/2/layout/IconCircleList"/>
    <dgm:cxn modelId="{A0B340C2-CAB3-4AD7-B651-672DD667AAD7}" type="presParOf" srcId="{326FDCF2-F375-4C3F-9814-C84BA9388F92}" destId="{D641F504-B527-445D-81F6-4B59E813C4A0}" srcOrd="2" destOrd="0" presId="urn:microsoft.com/office/officeart/2018/2/layout/IconCircleList"/>
    <dgm:cxn modelId="{FBFE3BE7-5577-4A5D-85CC-215287D3D6AD}" type="presParOf" srcId="{D641F504-B527-445D-81F6-4B59E813C4A0}" destId="{75512A68-FA50-4392-A441-C6EC352FE606}" srcOrd="0" destOrd="0" presId="urn:microsoft.com/office/officeart/2018/2/layout/IconCircleList"/>
    <dgm:cxn modelId="{E2CE3B82-49EF-49C5-869E-0F82B174F9E9}" type="presParOf" srcId="{D641F504-B527-445D-81F6-4B59E813C4A0}" destId="{C425A8E1-258A-4D4B-9D55-24376C0AB360}" srcOrd="1" destOrd="0" presId="urn:microsoft.com/office/officeart/2018/2/layout/IconCircleList"/>
    <dgm:cxn modelId="{FE67C476-DCF9-4F8A-ACDB-300B11852414}" type="presParOf" srcId="{D641F504-B527-445D-81F6-4B59E813C4A0}" destId="{9E9B2F2E-EF94-42A4-A2BE-0DEE20425DEE}" srcOrd="2" destOrd="0" presId="urn:microsoft.com/office/officeart/2018/2/layout/IconCircleList"/>
    <dgm:cxn modelId="{4CA023EA-A382-4DD9-9FA1-18E0D66061BD}" type="presParOf" srcId="{D641F504-B527-445D-81F6-4B59E813C4A0}" destId="{523C7F31-A7C1-43C9-AE27-AAE9100EE1FE}" srcOrd="3" destOrd="0" presId="urn:microsoft.com/office/officeart/2018/2/layout/IconCircleList"/>
    <dgm:cxn modelId="{E3E3E368-965A-4248-8745-0483797A4303}" type="presParOf" srcId="{326FDCF2-F375-4C3F-9814-C84BA9388F92}" destId="{B7F0429A-A2B0-401D-979A-CEADDB1C5CA8}" srcOrd="3" destOrd="0" presId="urn:microsoft.com/office/officeart/2018/2/layout/IconCircleList"/>
    <dgm:cxn modelId="{6F6B26EC-92FD-4691-B876-ACA66B517E6B}" type="presParOf" srcId="{326FDCF2-F375-4C3F-9814-C84BA9388F92}" destId="{56F74E4A-A66D-41A7-9FA7-461A6A8039F4}" srcOrd="4" destOrd="0" presId="urn:microsoft.com/office/officeart/2018/2/layout/IconCircleList"/>
    <dgm:cxn modelId="{CA71C8B3-94BF-49FD-876D-48FF6F5071C9}" type="presParOf" srcId="{56F74E4A-A66D-41A7-9FA7-461A6A8039F4}" destId="{60982421-B3F6-4AD2-BF40-E1147531291C}" srcOrd="0" destOrd="0" presId="urn:microsoft.com/office/officeart/2018/2/layout/IconCircleList"/>
    <dgm:cxn modelId="{8455CC7B-B526-407D-A976-555AEF0A548D}" type="presParOf" srcId="{56F74E4A-A66D-41A7-9FA7-461A6A8039F4}" destId="{EBF09238-1205-4801-ADBB-5595D5C9D04B}" srcOrd="1" destOrd="0" presId="urn:microsoft.com/office/officeart/2018/2/layout/IconCircleList"/>
    <dgm:cxn modelId="{93039E9B-D6D6-499A-9584-2C87E185F13D}" type="presParOf" srcId="{56F74E4A-A66D-41A7-9FA7-461A6A8039F4}" destId="{E3BBA1FE-20B2-4CF1-A63A-F414492B8821}" srcOrd="2" destOrd="0" presId="urn:microsoft.com/office/officeart/2018/2/layout/IconCircleList"/>
    <dgm:cxn modelId="{FDEDCD8B-4409-4A60-8113-91D58302C0F4}" type="presParOf" srcId="{56F74E4A-A66D-41A7-9FA7-461A6A8039F4}" destId="{8D1E9E91-834B-44D6-BBCD-0E0890449FD1}" srcOrd="3" destOrd="0" presId="urn:microsoft.com/office/officeart/2018/2/layout/IconCircleList"/>
    <dgm:cxn modelId="{8A20DE62-CE41-43D1-A1C1-1DB58DFC5BAB}" type="presParOf" srcId="{326FDCF2-F375-4C3F-9814-C84BA9388F92}" destId="{BEC062FD-56E5-44BB-92C7-4357E1EEB0DE}" srcOrd="5" destOrd="0" presId="urn:microsoft.com/office/officeart/2018/2/layout/IconCircleList"/>
    <dgm:cxn modelId="{BE9BD320-5ADA-444B-A486-937498EF9A40}" type="presParOf" srcId="{326FDCF2-F375-4C3F-9814-C84BA9388F92}" destId="{B2D3F15B-13B4-47F0-B47D-FB988824222F}" srcOrd="6" destOrd="0" presId="urn:microsoft.com/office/officeart/2018/2/layout/IconCircleList"/>
    <dgm:cxn modelId="{459E0CC8-9A2A-4120-87BD-F7363414461F}" type="presParOf" srcId="{B2D3F15B-13B4-47F0-B47D-FB988824222F}" destId="{825CF379-68F8-4779-B136-AA11417E544B}" srcOrd="0" destOrd="0" presId="urn:microsoft.com/office/officeart/2018/2/layout/IconCircleList"/>
    <dgm:cxn modelId="{B24E9D47-61A0-4671-B2C9-1D12ED163696}" type="presParOf" srcId="{B2D3F15B-13B4-47F0-B47D-FB988824222F}" destId="{A42925CE-D89F-4BA6-BC96-B217BBB6DFBC}" srcOrd="1" destOrd="0" presId="urn:microsoft.com/office/officeart/2018/2/layout/IconCircleList"/>
    <dgm:cxn modelId="{D162AE02-5A61-4EAE-BB9D-A2112EB98690}" type="presParOf" srcId="{B2D3F15B-13B4-47F0-B47D-FB988824222F}" destId="{D0C463DF-A6D5-44A7-B8B1-5F5DFD57B295}" srcOrd="2" destOrd="0" presId="urn:microsoft.com/office/officeart/2018/2/layout/IconCircleList"/>
    <dgm:cxn modelId="{C9121DC1-7A9D-420B-A360-53C6939FFBC0}" type="presParOf" srcId="{B2D3F15B-13B4-47F0-B47D-FB988824222F}" destId="{614E4C47-85C4-43AC-999F-FD0453C5B995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E340066-1B2E-4C4E-80A2-97E86ABFA479}">
      <dsp:nvSpPr>
        <dsp:cNvPr id="0" name=""/>
        <dsp:cNvSpPr/>
      </dsp:nvSpPr>
      <dsp:spPr>
        <a:xfrm>
          <a:off x="1529" y="945338"/>
          <a:ext cx="1073513" cy="1073513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55B2F71-E638-412C-8147-FC7081E08B04}">
      <dsp:nvSpPr>
        <dsp:cNvPr id="0" name=""/>
        <dsp:cNvSpPr/>
      </dsp:nvSpPr>
      <dsp:spPr>
        <a:xfrm>
          <a:off x="226967" y="1170776"/>
          <a:ext cx="622638" cy="62263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5AF25A-E676-44EA-BB66-F2100ACAD1CB}">
      <dsp:nvSpPr>
        <dsp:cNvPr id="0" name=""/>
        <dsp:cNvSpPr/>
      </dsp:nvSpPr>
      <dsp:spPr>
        <a:xfrm>
          <a:off x="1305081" y="945338"/>
          <a:ext cx="2530425" cy="10735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cs typeface="Calibri Light"/>
            </a:rPr>
            <a:t>9:00 - Azure Fundamentals (</a:t>
          </a:r>
          <a:r>
            <a:rPr lang="en-US" sz="1700" kern="1200" dirty="0" err="1">
              <a:cs typeface="Calibri Light"/>
            </a:rPr>
            <a:t>Renicius</a:t>
          </a:r>
          <a:r>
            <a:rPr lang="en-US" sz="1700" kern="1200" dirty="0">
              <a:cs typeface="Calibri Light"/>
            </a:rPr>
            <a:t> </a:t>
          </a:r>
          <a:r>
            <a:rPr lang="en-US" sz="1700" kern="1200" dirty="0" err="1">
              <a:cs typeface="Calibri Light"/>
            </a:rPr>
            <a:t>Pagotto</a:t>
          </a:r>
          <a:r>
            <a:rPr lang="en-US" sz="1700" kern="1200" dirty="0">
              <a:cs typeface="Calibri Light"/>
            </a:rPr>
            <a:t> - Developers-BR)</a:t>
          </a:r>
          <a:endParaRPr lang="en-US" sz="1700" kern="1200" dirty="0"/>
        </a:p>
      </dsp:txBody>
      <dsp:txXfrm>
        <a:off x="1305081" y="945338"/>
        <a:ext cx="2530425" cy="1073513"/>
      </dsp:txXfrm>
    </dsp:sp>
    <dsp:sp modelId="{75512A68-FA50-4392-A441-C6EC352FE606}">
      <dsp:nvSpPr>
        <dsp:cNvPr id="0" name=""/>
        <dsp:cNvSpPr/>
      </dsp:nvSpPr>
      <dsp:spPr>
        <a:xfrm>
          <a:off x="4276414" y="945338"/>
          <a:ext cx="1073513" cy="1073513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425A8E1-258A-4D4B-9D55-24376C0AB360}">
      <dsp:nvSpPr>
        <dsp:cNvPr id="0" name=""/>
        <dsp:cNvSpPr/>
      </dsp:nvSpPr>
      <dsp:spPr>
        <a:xfrm>
          <a:off x="4501852" y="1170776"/>
          <a:ext cx="622638" cy="62263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3C7F31-A7C1-43C9-AE27-AAE9100EE1FE}">
      <dsp:nvSpPr>
        <dsp:cNvPr id="0" name=""/>
        <dsp:cNvSpPr/>
      </dsp:nvSpPr>
      <dsp:spPr>
        <a:xfrm>
          <a:off x="5579967" y="945338"/>
          <a:ext cx="2530425" cy="10735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cs typeface="Calibri Light"/>
            </a:rPr>
            <a:t>9:50 - Serverless </a:t>
          </a:r>
          <a:r>
            <a:rPr lang="en-US" sz="1700" kern="1200" dirty="0"/>
            <a:t>com Azure functions e Node.js (Gustavo </a:t>
          </a:r>
          <a:r>
            <a:rPr lang="en-US" sz="1700" kern="1200" dirty="0" err="1"/>
            <a:t>Bigardi</a:t>
          </a:r>
          <a:r>
            <a:rPr lang="en-US" sz="1700" kern="1200" dirty="0"/>
            <a:t> - </a:t>
          </a:r>
          <a:r>
            <a:rPr lang="en-US" sz="1700" kern="1200" dirty="0" err="1"/>
            <a:t>JunDevelopers</a:t>
          </a:r>
          <a:r>
            <a:rPr lang="en-US" sz="1700" kern="1200" dirty="0"/>
            <a:t>)</a:t>
          </a:r>
        </a:p>
      </dsp:txBody>
      <dsp:txXfrm>
        <a:off x="5579967" y="945338"/>
        <a:ext cx="2530425" cy="1073513"/>
      </dsp:txXfrm>
    </dsp:sp>
    <dsp:sp modelId="{60982421-B3F6-4AD2-BF40-E1147531291C}">
      <dsp:nvSpPr>
        <dsp:cNvPr id="0" name=""/>
        <dsp:cNvSpPr/>
      </dsp:nvSpPr>
      <dsp:spPr>
        <a:xfrm>
          <a:off x="1529" y="2845851"/>
          <a:ext cx="1073513" cy="1073513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BF09238-1205-4801-ADBB-5595D5C9D04B}">
      <dsp:nvSpPr>
        <dsp:cNvPr id="0" name=""/>
        <dsp:cNvSpPr/>
      </dsp:nvSpPr>
      <dsp:spPr>
        <a:xfrm>
          <a:off x="226967" y="3071289"/>
          <a:ext cx="622638" cy="62263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D1E9E91-834B-44D6-BBCD-0E0890449FD1}">
      <dsp:nvSpPr>
        <dsp:cNvPr id="0" name=""/>
        <dsp:cNvSpPr/>
      </dsp:nvSpPr>
      <dsp:spPr>
        <a:xfrm>
          <a:off x="1305081" y="2845851"/>
          <a:ext cx="2530425" cy="10735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cs typeface="Calibri Light"/>
            </a:rPr>
            <a:t>10:40 - Tecnologias </a:t>
          </a:r>
          <a:r>
            <a:rPr lang="en-US" sz="1700" kern="1200" dirty="0"/>
            <a:t>Microsoft </a:t>
          </a:r>
          <a:r>
            <a:rPr lang="en-US" sz="1700" kern="1200" dirty="0" err="1"/>
            <a:t>em</a:t>
          </a:r>
          <a:r>
            <a:rPr lang="en-US" sz="1700" kern="1200" dirty="0"/>
            <a:t> Linux: .NET Core, SQL Server e </a:t>
          </a:r>
          <a:r>
            <a:rPr lang="en-US" sz="1700" kern="1200" dirty="0" err="1"/>
            <a:t>VSCode</a:t>
          </a:r>
          <a:r>
            <a:rPr lang="en-US" sz="1700" kern="1200" dirty="0"/>
            <a:t> (Renato Groff - MVP/MTAC)</a:t>
          </a:r>
        </a:p>
      </dsp:txBody>
      <dsp:txXfrm>
        <a:off x="1305081" y="2845851"/>
        <a:ext cx="2530425" cy="1073513"/>
      </dsp:txXfrm>
    </dsp:sp>
    <dsp:sp modelId="{825CF379-68F8-4779-B136-AA11417E544B}">
      <dsp:nvSpPr>
        <dsp:cNvPr id="0" name=""/>
        <dsp:cNvSpPr/>
      </dsp:nvSpPr>
      <dsp:spPr>
        <a:xfrm>
          <a:off x="4276414" y="2845851"/>
          <a:ext cx="1073513" cy="1073513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42925CE-D89F-4BA6-BC96-B217BBB6DFBC}">
      <dsp:nvSpPr>
        <dsp:cNvPr id="0" name=""/>
        <dsp:cNvSpPr/>
      </dsp:nvSpPr>
      <dsp:spPr>
        <a:xfrm>
          <a:off x="4501852" y="3071289"/>
          <a:ext cx="622638" cy="62263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4E4C47-85C4-43AC-999F-FD0453C5B995}">
      <dsp:nvSpPr>
        <dsp:cNvPr id="0" name=""/>
        <dsp:cNvSpPr/>
      </dsp:nvSpPr>
      <dsp:spPr>
        <a:xfrm>
          <a:off x="5579967" y="2845851"/>
          <a:ext cx="2530425" cy="10735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cs typeface="Calibri Light"/>
            </a:rPr>
            <a:t>11:30 - </a:t>
          </a:r>
          <a:r>
            <a:rPr lang="en-US" sz="1700" kern="1200" dirty="0" err="1">
              <a:cs typeface="Calibri Light"/>
            </a:rPr>
            <a:t>Os</a:t>
          </a:r>
          <a:r>
            <a:rPr lang="en-US" sz="1700" kern="1200" dirty="0">
              <a:cs typeface="Calibri Light"/>
            </a:rPr>
            <a:t> </a:t>
          </a:r>
          <a:r>
            <a:rPr lang="en-US" sz="1700" kern="1200" dirty="0" err="1">
              <a:cs typeface="Calibri Light"/>
            </a:rPr>
            <a:t>benefícios</a:t>
          </a:r>
          <a:r>
            <a:rPr lang="en-US" sz="1700" kern="1200" dirty="0">
              <a:cs typeface="Calibri Light"/>
            </a:rPr>
            <a:t> dos testes no </a:t>
          </a:r>
          <a:r>
            <a:rPr lang="en-US" sz="1700" kern="1200" dirty="0" err="1">
              <a:cs typeface="Calibri Light"/>
            </a:rPr>
            <a:t>desenvolvimento</a:t>
          </a:r>
          <a:r>
            <a:rPr lang="en-US" sz="1700" kern="1200" dirty="0">
              <a:cs typeface="Calibri Light"/>
            </a:rPr>
            <a:t> de software (Marcio </a:t>
          </a:r>
          <a:r>
            <a:rPr lang="en-US" sz="1700" kern="1200" dirty="0" err="1">
              <a:cs typeface="Calibri Light"/>
            </a:rPr>
            <a:t>Nizzola</a:t>
          </a:r>
          <a:r>
            <a:rPr lang="en-US" sz="1700" kern="1200" dirty="0">
              <a:cs typeface="Calibri Light"/>
            </a:rPr>
            <a:t>)</a:t>
          </a:r>
          <a:br>
            <a:rPr lang="en-US" sz="1700" kern="1200" dirty="0">
              <a:cs typeface="Calibri Light"/>
            </a:rPr>
          </a:br>
          <a:endParaRPr lang="en-US" sz="1700" kern="1200" dirty="0"/>
        </a:p>
      </dsp:txBody>
      <dsp:txXfrm>
        <a:off x="5579967" y="2845851"/>
        <a:ext cx="2530425" cy="107351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0EF0912-B83A-42C6-BB23-7A690E7AC33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B3D5DC4-1380-4B24-BDBD-DA7EA6CBC5C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67B97B-9619-4AC8-82FF-73C4D5713A4E}" type="datetimeFigureOut">
              <a:rPr lang="en-US" smtClean="0"/>
              <a:t>6/7/2019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3334A9-4ADD-4E49-92B8-B060BCE5549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E3E284-A085-4213-BAFF-1E760A903E3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EF27E8-CC73-4BD4-BE7E-584FE3DD710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76403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01B5C6-863E-4100-B40A-8ADE734BFBC6}" type="datetimeFigureOut">
              <a:rPr lang="en-US" smtClean="0"/>
              <a:t>6/7/2019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85B5E6-9E00-4F32-96FF-298B8A177D3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76373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5B5E6-9E00-4F32-96FF-298B8A177D37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99020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5B5E6-9E00-4F32-96FF-298B8A177D37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03429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5B5E6-9E00-4F32-96FF-298B8A177D37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128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87DE6118-2437-4B30-8E3C-4D2BE6020583}" type="datetimeFigureOut">
              <a:rPr lang="en-US" smtClean="0"/>
              <a:pPr/>
              <a:t>6/7/2019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23250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6/7/2019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63127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6/7/2019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80088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6/7/2019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053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6/7/2019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85693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6/7/2019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41876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6/7/2019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59608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6/7/2019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21260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6/7/2019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75429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6/7/2019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65461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6/7/2019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45802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6/7/2019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31046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6/7/2019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72993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6/7/2019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05505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6/7/2019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30739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6/7/2019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09764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6/7/2019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90806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87DE6118-2437-4B30-8E3C-4D2BE6020583}" type="datetimeFigureOut">
              <a:rPr lang="en-US" smtClean="0"/>
              <a:pPr/>
              <a:t>6/7/2019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506576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  <p:sldLayoutId id="2147483756" r:id="rId12"/>
    <p:sldLayoutId id="2147483757" r:id="rId13"/>
    <p:sldLayoutId id="2147483758" r:id="rId14"/>
    <p:sldLayoutId id="2147483759" r:id="rId15"/>
    <p:sldLayoutId id="2147483760" r:id="rId16"/>
    <p:sldLayoutId id="2147483761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8.png"/><Relationship Id="rId7" Type="http://schemas.openxmlformats.org/officeDocument/2006/relationships/image" Target="../media/image2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image" Target="../media/image1.jpeg"/><Relationship Id="rId7" Type="http://schemas.openxmlformats.org/officeDocument/2006/relationships/diagramLayout" Target="../diagrams/layou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1.xml"/><Relationship Id="rId5" Type="http://schemas.openxmlformats.org/officeDocument/2006/relationships/image" Target="../media/image25.jpg"/><Relationship Id="rId10" Type="http://schemas.microsoft.com/office/2007/relationships/diagramDrawing" Target="../diagrams/drawing1.xml"/><Relationship Id="rId4" Type="http://schemas.openxmlformats.org/officeDocument/2006/relationships/image" Target="../media/image24.jpg"/><Relationship Id="rId9" Type="http://schemas.openxmlformats.org/officeDocument/2006/relationships/diagramColors" Target="../diagrams/colors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night sky with mountains far away on the horizon">
            <a:extLst>
              <a:ext uri="{FF2B5EF4-FFF2-40B4-BE49-F238E27FC236}">
                <a16:creationId xmlns:a16="http://schemas.microsoft.com/office/drawing/2014/main" id="{7C454B0C-0819-4D56-9275-BCE254DA65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40C7600-5BA8-4A54-887F-74AF87750A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62399" y="2554817"/>
            <a:ext cx="7197726" cy="2421464"/>
          </a:xfrm>
        </p:spPr>
        <p:txBody>
          <a:bodyPr>
            <a:normAutofit/>
          </a:bodyPr>
          <a:lstStyle/>
          <a:p>
            <a:r>
              <a:rPr lang="en-US" b="1" dirty="0"/>
              <a:t>1º MEETUP</a:t>
            </a:r>
            <a:br>
              <a:rPr lang="en-US" b="1" dirty="0"/>
            </a:br>
            <a:r>
              <a:rPr lang="en-US" b="1" dirty="0">
                <a:cs typeface="Calibri Light"/>
              </a:rPr>
              <a:t>ITU DEVELOPERS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584786-6548-4BB4-95FD-977AD1F362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62399" y="4976282"/>
            <a:ext cx="7197726" cy="140546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08/06/2019</a:t>
            </a:r>
          </a:p>
        </p:txBody>
      </p:sp>
    </p:spTree>
    <p:extLst>
      <p:ext uri="{BB962C8B-B14F-4D97-AF65-F5344CB8AC3E}">
        <p14:creationId xmlns:p14="http://schemas.microsoft.com/office/powerpoint/2010/main" val="34177214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CB8E1-E47A-451A-BF31-DF6DCE0E3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 err="1">
                <a:cs typeface="Calibri Light"/>
              </a:rPr>
              <a:t>organizadores</a:t>
            </a:r>
          </a:p>
        </p:txBody>
      </p:sp>
      <p:pic>
        <p:nvPicPr>
          <p:cNvPr id="4" name="Picture 4" descr="A person who is smiling and looking at the camera&#10;&#10;Description generated with very high confidence">
            <a:extLst>
              <a:ext uri="{FF2B5EF4-FFF2-40B4-BE49-F238E27FC236}">
                <a16:creationId xmlns:a16="http://schemas.microsoft.com/office/drawing/2014/main" id="{4F6ECB92-AC07-44C2-AEA0-CDABDCD280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3641" y="1951788"/>
            <a:ext cx="1080709" cy="14489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2E01201-5043-4C19-9088-2DE05B8FFEFF}"/>
              </a:ext>
            </a:extLst>
          </p:cNvPr>
          <p:cNvSpPr txBox="1"/>
          <p:nvPr/>
        </p:nvSpPr>
        <p:spPr>
          <a:xfrm>
            <a:off x="6248400" y="2030186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 err="1"/>
              <a:t>Thomaz</a:t>
            </a:r>
            <a:r>
              <a:rPr lang="en-US" dirty="0"/>
              <a:t> D. Halter</a:t>
            </a:r>
            <a:endParaRPr lang="en-US" dirty="0">
              <a:cs typeface="Calibri"/>
            </a:endParaRPr>
          </a:p>
          <a:p>
            <a:r>
              <a:rPr lang="en-US" dirty="0" err="1">
                <a:cs typeface="Calibri"/>
              </a:rPr>
              <a:t>Desenvolvedor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C6AC53-A075-408F-9FE2-9B00909EC28F}"/>
              </a:ext>
            </a:extLst>
          </p:cNvPr>
          <p:cNvSpPr txBox="1"/>
          <p:nvPr/>
        </p:nvSpPr>
        <p:spPr>
          <a:xfrm>
            <a:off x="2304280" y="1996770"/>
            <a:ext cx="274320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 err="1"/>
              <a:t>Márcio</a:t>
            </a:r>
            <a:r>
              <a:rPr lang="en-US" dirty="0"/>
              <a:t> R. </a:t>
            </a:r>
            <a:r>
              <a:rPr lang="en-US" dirty="0" err="1"/>
              <a:t>Nizzola</a:t>
            </a:r>
          </a:p>
          <a:p>
            <a:r>
              <a:rPr lang="en-US" dirty="0" err="1">
                <a:cs typeface="Calibri"/>
              </a:rPr>
              <a:t>Desenvolvedor</a:t>
            </a:r>
            <a:r>
              <a:rPr lang="en-US" dirty="0">
                <a:cs typeface="Calibri"/>
              </a:rPr>
              <a:t> e</a:t>
            </a:r>
          </a:p>
          <a:p>
            <a:r>
              <a:rPr lang="en-US" dirty="0">
                <a:cs typeface="Calibri"/>
              </a:rPr>
              <a:t>Prof. da Etec Itu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E1AF5B-B0AF-4F57-806E-9DE902EFE35A}"/>
              </a:ext>
            </a:extLst>
          </p:cNvPr>
          <p:cNvSpPr txBox="1"/>
          <p:nvPr/>
        </p:nvSpPr>
        <p:spPr>
          <a:xfrm>
            <a:off x="2207824" y="4606471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 err="1">
                <a:cs typeface="Calibri"/>
              </a:rPr>
              <a:t>Renicius</a:t>
            </a:r>
            <a:r>
              <a:rPr lang="en-US" dirty="0">
                <a:cs typeface="Calibri"/>
              </a:rPr>
              <a:t> P. </a:t>
            </a:r>
            <a:r>
              <a:rPr lang="en-US" dirty="0" err="1">
                <a:cs typeface="Calibri"/>
              </a:rPr>
              <a:t>Fostani</a:t>
            </a:r>
          </a:p>
          <a:p>
            <a:r>
              <a:rPr lang="en-US" dirty="0" err="1">
                <a:cs typeface="Calibri"/>
              </a:rPr>
              <a:t>Desenvolvedor</a:t>
            </a:r>
          </a:p>
        </p:txBody>
      </p:sp>
      <p:pic>
        <p:nvPicPr>
          <p:cNvPr id="18" name="Picture 18" descr="A person looking at the camera&#10;&#10;Description generated with very high confidence">
            <a:extLst>
              <a:ext uri="{FF2B5EF4-FFF2-40B4-BE49-F238E27FC236}">
                <a16:creationId xmlns:a16="http://schemas.microsoft.com/office/drawing/2014/main" id="{6949BEF7-4981-439B-BFDD-7789DCD377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5109" y="1947285"/>
            <a:ext cx="1518212" cy="1487659"/>
          </a:xfrm>
          <a:prstGeom prst="rect">
            <a:avLst/>
          </a:prstGeom>
        </p:spPr>
      </p:pic>
      <p:pic>
        <p:nvPicPr>
          <p:cNvPr id="22" name="Picture 22" descr="A young person wearing a suit and tie smiling at the camera&#10;&#10;Description generated with very high confidence">
            <a:extLst>
              <a:ext uri="{FF2B5EF4-FFF2-40B4-BE49-F238E27FC236}">
                <a16:creationId xmlns:a16="http://schemas.microsoft.com/office/drawing/2014/main" id="{578C465E-C15E-4D3E-8290-DF374A8788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235" y="3957577"/>
            <a:ext cx="1315656" cy="1286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4902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CB8E1-E47A-451A-BF31-DF6DCE0E36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155" y="542081"/>
            <a:ext cx="10131425" cy="1456267"/>
          </a:xfrm>
        </p:spPr>
        <p:txBody>
          <a:bodyPr/>
          <a:lstStyle/>
          <a:p>
            <a:r>
              <a:rPr lang="en-US" u="sng" dirty="0" err="1">
                <a:cs typeface="Calibri Light"/>
              </a:rPr>
              <a:t>apoio</a:t>
            </a:r>
          </a:p>
        </p:txBody>
      </p:sp>
      <p:pic>
        <p:nvPicPr>
          <p:cNvPr id="10" name="Picture 10" descr="A close up of a sign&#10;&#10;Description generated with high confidence">
            <a:extLst>
              <a:ext uri="{FF2B5EF4-FFF2-40B4-BE49-F238E27FC236}">
                <a16:creationId xmlns:a16="http://schemas.microsoft.com/office/drawing/2014/main" id="{66ABB6AF-40C8-44AA-A9F9-32FE5366F5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8528" y="2629346"/>
            <a:ext cx="2743200" cy="907238"/>
          </a:xfrm>
          <a:prstGeom prst="rect">
            <a:avLst/>
          </a:prstGeom>
        </p:spPr>
      </p:pic>
      <p:pic>
        <p:nvPicPr>
          <p:cNvPr id="12" name="Picture 12" descr="A picture containing clipart&#10;&#10;Description generated with very high confidence">
            <a:extLst>
              <a:ext uri="{FF2B5EF4-FFF2-40B4-BE49-F238E27FC236}">
                <a16:creationId xmlns:a16="http://schemas.microsoft.com/office/drawing/2014/main" id="{A8766211-6944-48F7-9EFE-117B948B2C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5329" y="1422348"/>
            <a:ext cx="2861703" cy="1246977"/>
          </a:xfrm>
          <a:prstGeom prst="rect">
            <a:avLst/>
          </a:prstGeom>
        </p:spPr>
      </p:pic>
      <p:pic>
        <p:nvPicPr>
          <p:cNvPr id="16" name="Picture 16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EC75395E-B60F-4098-B5EC-98C182750C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236" y="1932661"/>
            <a:ext cx="2743200" cy="2131695"/>
          </a:xfrm>
          <a:prstGeom prst="rect">
            <a:avLst/>
          </a:prstGeom>
        </p:spPr>
      </p:pic>
      <p:pic>
        <p:nvPicPr>
          <p:cNvPr id="11" name="Picture 12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7B5DC9F4-2AEE-4445-BEA5-979D02A57F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0780" y="3447859"/>
            <a:ext cx="2743200" cy="1544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7918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2" descr="A picture containing clipart&#10;&#10;Description generated with very high confidence">
            <a:extLst>
              <a:ext uri="{FF2B5EF4-FFF2-40B4-BE49-F238E27FC236}">
                <a16:creationId xmlns:a16="http://schemas.microsoft.com/office/drawing/2014/main" id="{A8766211-6944-48F7-9EFE-117B948B2C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461" y="358424"/>
            <a:ext cx="2861703" cy="124697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3880220-20D9-453E-B156-98D40A1925D8}"/>
              </a:ext>
            </a:extLst>
          </p:cNvPr>
          <p:cNvSpPr txBox="1"/>
          <p:nvPr/>
        </p:nvSpPr>
        <p:spPr>
          <a:xfrm>
            <a:off x="5745192" y="1690778"/>
            <a:ext cx="7933426" cy="507831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CURSOS TÉCNICOS - DURAÇÃO 3 SEMESTRES</a:t>
            </a:r>
          </a:p>
          <a:p>
            <a:endParaRPr lang="en-US" dirty="0">
              <a:cs typeface="Calibri"/>
            </a:endParaRPr>
          </a:p>
          <a:p>
            <a:r>
              <a:rPr lang="en-US">
                <a:ea typeface="+mn-lt"/>
                <a:cs typeface="+mn-lt"/>
              </a:rPr>
              <a:t>Administração</a:t>
            </a:r>
            <a:endParaRPr lang="en-US"/>
          </a:p>
          <a:p>
            <a:r>
              <a:rPr lang="en-US">
                <a:ea typeface="+mn-lt"/>
                <a:cs typeface="+mn-lt"/>
              </a:rPr>
              <a:t>Agenciamento de Viagem</a:t>
            </a:r>
            <a:endParaRPr lang="en-US"/>
          </a:p>
          <a:p>
            <a:r>
              <a:rPr lang="en-US">
                <a:ea typeface="+mn-lt"/>
                <a:cs typeface="+mn-lt"/>
              </a:rPr>
              <a:t>Comércio</a:t>
            </a:r>
            <a:endParaRPr lang="en-US"/>
          </a:p>
          <a:p>
            <a:r>
              <a:rPr lang="en-US">
                <a:ea typeface="+mn-lt"/>
                <a:cs typeface="+mn-lt"/>
              </a:rPr>
              <a:t>Desenvolvimento de Sistemas</a:t>
            </a:r>
            <a:endParaRPr lang="en-US"/>
          </a:p>
          <a:p>
            <a:r>
              <a:rPr lang="en-US">
                <a:ea typeface="+mn-lt"/>
                <a:cs typeface="+mn-lt"/>
              </a:rPr>
              <a:t>Design de Interiores</a:t>
            </a:r>
            <a:endParaRPr lang="en-US"/>
          </a:p>
          <a:p>
            <a:r>
              <a:rPr lang="en-US">
                <a:ea typeface="+mn-lt"/>
                <a:cs typeface="+mn-lt"/>
              </a:rPr>
              <a:t>Especialização Técnica - Gestão Ambiental</a:t>
            </a:r>
            <a:endParaRPr lang="en-US"/>
          </a:p>
          <a:p>
            <a:r>
              <a:rPr lang="en-US">
                <a:ea typeface="+mn-lt"/>
                <a:cs typeface="+mn-lt"/>
              </a:rPr>
              <a:t>Hospedagem</a:t>
            </a:r>
            <a:endParaRPr lang="en-US"/>
          </a:p>
          <a:p>
            <a:r>
              <a:rPr lang="en-US">
                <a:ea typeface="+mn-lt"/>
                <a:cs typeface="+mn-lt"/>
              </a:rPr>
              <a:t>Informática</a:t>
            </a:r>
            <a:endParaRPr lang="en-US"/>
          </a:p>
          <a:p>
            <a:r>
              <a:rPr lang="en-US">
                <a:ea typeface="+mn-lt"/>
                <a:cs typeface="+mn-lt"/>
              </a:rPr>
              <a:t>Informática para Internet</a:t>
            </a:r>
            <a:endParaRPr lang="en-US"/>
          </a:p>
          <a:p>
            <a:r>
              <a:rPr lang="en-US">
                <a:ea typeface="+mn-lt"/>
                <a:cs typeface="+mn-lt"/>
              </a:rPr>
              <a:t>Logística</a:t>
            </a:r>
            <a:endParaRPr lang="en-US"/>
          </a:p>
          <a:p>
            <a:r>
              <a:rPr lang="en-US">
                <a:ea typeface="+mn-lt"/>
                <a:cs typeface="+mn-lt"/>
              </a:rPr>
              <a:t>Meio Ambiente</a:t>
            </a:r>
            <a:endParaRPr lang="en-US"/>
          </a:p>
          <a:p>
            <a:r>
              <a:rPr lang="en-US">
                <a:ea typeface="+mn-lt"/>
                <a:cs typeface="+mn-lt"/>
              </a:rPr>
              <a:t>Paisagismo</a:t>
            </a:r>
            <a:endParaRPr lang="en-US"/>
          </a:p>
          <a:p>
            <a:r>
              <a:rPr lang="en-US">
                <a:ea typeface="+mn-lt"/>
                <a:cs typeface="+mn-lt"/>
              </a:rPr>
              <a:t>Programação de Jogos Digitais</a:t>
            </a:r>
            <a:endParaRPr lang="en-US"/>
          </a:p>
          <a:p>
            <a:r>
              <a:rPr lang="en-US">
                <a:ea typeface="+mn-lt"/>
                <a:cs typeface="+mn-lt"/>
              </a:rPr>
              <a:t>Turismo Receptivo</a:t>
            </a:r>
            <a:endParaRPr lang="en-US"/>
          </a:p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33A7A93-ACCD-4A05-BD86-27190659AE52}"/>
              </a:ext>
            </a:extLst>
          </p:cNvPr>
          <p:cNvSpPr txBox="1"/>
          <p:nvPr/>
        </p:nvSpPr>
        <p:spPr>
          <a:xfrm>
            <a:off x="669086" y="1761766"/>
            <a:ext cx="4942935" cy="452431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ea typeface="+mn-lt"/>
                <a:cs typeface="+mn-lt"/>
              </a:rPr>
              <a:t>CURSOS TÉCNICOS COM ENSINO </a:t>
            </a:r>
            <a:r>
              <a:rPr lang="en-US">
                <a:ea typeface="+mn-lt"/>
                <a:cs typeface="+mn-lt"/>
              </a:rPr>
              <a:t>MÉDIO</a:t>
            </a:r>
          </a:p>
          <a:p>
            <a:endParaRPr lang="en-US" dirty="0">
              <a:ea typeface="+mn-lt"/>
              <a:cs typeface="+mn-lt"/>
            </a:endParaRPr>
          </a:p>
          <a:p>
            <a:r>
              <a:rPr lang="en-US">
                <a:ea typeface="+mn-lt"/>
                <a:cs typeface="+mn-lt"/>
              </a:rPr>
              <a:t>Administração integrado ao Ensino Médio</a:t>
            </a:r>
            <a:endParaRPr lang="en-US">
              <a:cs typeface="Calibri"/>
            </a:endParaRPr>
          </a:p>
          <a:p>
            <a:r>
              <a:rPr lang="en-US">
                <a:ea typeface="+mn-lt"/>
                <a:cs typeface="+mn-lt"/>
              </a:rPr>
              <a:t>Desenvolvimento de Sistemas integrado ao Ensino Médio</a:t>
            </a:r>
            <a:endParaRPr lang="en-US"/>
          </a:p>
          <a:p>
            <a:r>
              <a:rPr lang="en-US">
                <a:ea typeface="+mn-lt"/>
                <a:cs typeface="+mn-lt"/>
              </a:rPr>
              <a:t>Design de Interiores integrado ao Ensino Médio</a:t>
            </a:r>
            <a:endParaRPr lang="en-US"/>
          </a:p>
          <a:p>
            <a:r>
              <a:rPr lang="en-US">
                <a:ea typeface="+mn-lt"/>
                <a:cs typeface="+mn-lt"/>
              </a:rPr>
              <a:t>Informática integrado ao Ensino Médio</a:t>
            </a:r>
            <a:endParaRPr lang="en-US"/>
          </a:p>
          <a:p>
            <a:r>
              <a:rPr lang="en-US">
                <a:ea typeface="+mn-lt"/>
                <a:cs typeface="+mn-lt"/>
              </a:rPr>
              <a:t>Meio Ambiente integrado ao Ensino Médio</a:t>
            </a:r>
            <a:endParaRPr lang="en-US"/>
          </a:p>
          <a:p>
            <a:r>
              <a:rPr lang="en-US">
                <a:ea typeface="+mn-lt"/>
                <a:cs typeface="+mn-lt"/>
              </a:rPr>
              <a:t>Secretariado Integrado ao Ensino Médio</a:t>
            </a:r>
            <a:endParaRPr lang="en-US"/>
          </a:p>
          <a:p>
            <a:r>
              <a:rPr lang="en-US">
                <a:ea typeface="+mn-lt"/>
                <a:cs typeface="+mn-lt"/>
              </a:rPr>
              <a:t>Técnico integrado ao Ensino Médio</a:t>
            </a:r>
            <a:endParaRPr lang="en-US"/>
          </a:p>
          <a:p>
            <a:r>
              <a:rPr lang="en-US">
                <a:ea typeface="+mn-lt"/>
                <a:cs typeface="+mn-lt"/>
              </a:rPr>
              <a:t>Informática para Internet integrado ao Ensino Médio</a:t>
            </a:r>
            <a:endParaRPr lang="en-US"/>
          </a:p>
          <a:p>
            <a:r>
              <a:rPr lang="en-US">
                <a:ea typeface="+mn-lt"/>
                <a:cs typeface="+mn-lt"/>
              </a:rPr>
              <a:t>Logística integrado ao Ensino Médio</a:t>
            </a:r>
            <a:endParaRPr lang="en-US"/>
          </a:p>
          <a:p>
            <a:r>
              <a:rPr lang="en-US">
                <a:ea typeface="+mn-lt"/>
                <a:cs typeface="+mn-lt"/>
              </a:rPr>
              <a:t>M-Tec Desenvolvimento de Sistemas</a:t>
            </a:r>
            <a:endParaRPr lang="en-US"/>
          </a:p>
          <a:p>
            <a:r>
              <a:rPr lang="en-US">
                <a:ea typeface="+mn-lt"/>
                <a:cs typeface="+mn-lt"/>
              </a:rPr>
              <a:t>M-Tec Hospedagem </a:t>
            </a:r>
            <a:endParaRPr lang="en-US"/>
          </a:p>
          <a:p>
            <a:r>
              <a:rPr lang="en-US">
                <a:ea typeface="+mn-lt"/>
                <a:cs typeface="+mn-lt"/>
              </a:rPr>
              <a:t>Programação de Jogos Digitais M-Tec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50308C-E3FE-4DD8-80DF-AAFCE5D0D41B}"/>
              </a:ext>
            </a:extLst>
          </p:cNvPr>
          <p:cNvSpPr txBox="1"/>
          <p:nvPr/>
        </p:nvSpPr>
        <p:spPr>
          <a:xfrm>
            <a:off x="4765735" y="495659"/>
            <a:ext cx="6653841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1º LUGAR NO ENEM ENTRE AS ESCOLAS PÚBLICAS DE ITU</a:t>
            </a:r>
          </a:p>
          <a:p>
            <a:endParaRPr lang="en-US" dirty="0">
              <a:cs typeface="Calibri"/>
            </a:endParaRPr>
          </a:p>
          <a:p>
            <a:r>
              <a:rPr lang="en-US">
                <a:cs typeface="Calibri"/>
              </a:rPr>
              <a:t>WWW.ETECITU.COM.BR</a:t>
            </a:r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924529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CB8E1-E47A-451A-BF31-DF6DCE0E36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155" y="542081"/>
            <a:ext cx="10131425" cy="550494"/>
          </a:xfrm>
        </p:spPr>
        <p:txBody>
          <a:bodyPr>
            <a:normAutofit fontScale="90000"/>
          </a:bodyPr>
          <a:lstStyle/>
          <a:p>
            <a:r>
              <a:rPr lang="en-US" u="sng" dirty="0" err="1">
                <a:cs typeface="Calibri Light"/>
              </a:rPr>
              <a:t>apoio</a:t>
            </a: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5554A61A-8411-4570-9D0B-F911402D45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3728" y="163094"/>
            <a:ext cx="1759788" cy="1931059"/>
          </a:xfrm>
          <a:prstGeom prst="rect">
            <a:avLst/>
          </a:prstGeom>
        </p:spPr>
      </p:pic>
      <p:pic>
        <p:nvPicPr>
          <p:cNvPr id="7" name="Picture 7" descr="A room filled with furniture and a large screen&#10;&#10;Description generated with very high confidence">
            <a:extLst>
              <a:ext uri="{FF2B5EF4-FFF2-40B4-BE49-F238E27FC236}">
                <a16:creationId xmlns:a16="http://schemas.microsoft.com/office/drawing/2014/main" id="{0652DB06-9DF8-4CEB-B52A-2D21EEBF43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2098" y="1258019"/>
            <a:ext cx="2743200" cy="1811547"/>
          </a:xfrm>
          <a:prstGeom prst="rect">
            <a:avLst/>
          </a:prstGeom>
        </p:spPr>
      </p:pic>
      <p:pic>
        <p:nvPicPr>
          <p:cNvPr id="9" name="Picture 12" descr="A desk with a computer in a room&#10;&#10;Description generated with very high confidence">
            <a:extLst>
              <a:ext uri="{FF2B5EF4-FFF2-40B4-BE49-F238E27FC236}">
                <a16:creationId xmlns:a16="http://schemas.microsoft.com/office/drawing/2014/main" id="{A2D2252C-D528-456A-AE7A-84DCDB30B4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0777" y="3748459"/>
            <a:ext cx="2743200" cy="1805233"/>
          </a:xfrm>
          <a:prstGeom prst="rect">
            <a:avLst/>
          </a:prstGeom>
        </p:spPr>
      </p:pic>
      <p:pic>
        <p:nvPicPr>
          <p:cNvPr id="14" name="Picture 14" descr="A picture containing indoor, table, floor, computer&#10;&#10;Description generated with very high confidence">
            <a:extLst>
              <a:ext uri="{FF2B5EF4-FFF2-40B4-BE49-F238E27FC236}">
                <a16:creationId xmlns:a16="http://schemas.microsoft.com/office/drawing/2014/main" id="{5A53E691-5DF9-475E-8C35-2BBB7A3909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2097" y="3690714"/>
            <a:ext cx="2743200" cy="186321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F48C48B-71D1-447D-9D83-BF604F81607A}"/>
              </a:ext>
            </a:extLst>
          </p:cNvPr>
          <p:cNvSpPr txBox="1"/>
          <p:nvPr/>
        </p:nvSpPr>
        <p:spPr>
          <a:xfrm>
            <a:off x="5845834" y="3056626"/>
            <a:ext cx="328953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Laboratório de informática</a:t>
            </a:r>
            <a:endParaRPr lang="en-US" dirty="0">
              <a:cs typeface="Calibri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D06859E-A4C0-4C8B-9422-6FCDC073AEF4}"/>
              </a:ext>
            </a:extLst>
          </p:cNvPr>
          <p:cNvSpPr txBox="1"/>
          <p:nvPr/>
        </p:nvSpPr>
        <p:spPr>
          <a:xfrm>
            <a:off x="1574860" y="560052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Laboratório de Eletrônica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DCAFC42-C7BF-44F1-899D-9CFB3E2453CF}"/>
              </a:ext>
            </a:extLst>
          </p:cNvPr>
          <p:cNvSpPr txBox="1"/>
          <p:nvPr/>
        </p:nvSpPr>
        <p:spPr>
          <a:xfrm>
            <a:off x="5844037" y="5585244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Ressolda BGA</a:t>
            </a:r>
            <a:endParaRPr lang="en-US" dirty="0">
              <a:cs typeface="Calibri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CEF84DD-FE51-4D4E-B4AD-E15D002CCE38}"/>
              </a:ext>
            </a:extLst>
          </p:cNvPr>
          <p:cNvSpPr txBox="1"/>
          <p:nvPr/>
        </p:nvSpPr>
        <p:spPr>
          <a:xfrm>
            <a:off x="1573063" y="6159440"/>
            <a:ext cx="5029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Rua Quintino Bocaiuva, 331 – Centro - Itu/SP</a:t>
            </a:r>
          </a:p>
        </p:txBody>
      </p:sp>
      <p:pic>
        <p:nvPicPr>
          <p:cNvPr id="21" name="Picture 21" descr="A building that has a sign on the side of a road&#10;&#10;Description generated with very high confidence">
            <a:extLst>
              <a:ext uri="{FF2B5EF4-FFF2-40B4-BE49-F238E27FC236}">
                <a16:creationId xmlns:a16="http://schemas.microsoft.com/office/drawing/2014/main" id="{E046BF64-084F-476C-88DD-9A24EDBEF9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90777" y="1254105"/>
            <a:ext cx="2743200" cy="181937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1CCAF1A7-3C23-489F-A38D-A0BE96B46BDE}"/>
              </a:ext>
            </a:extLst>
          </p:cNvPr>
          <p:cNvSpPr txBox="1"/>
          <p:nvPr/>
        </p:nvSpPr>
        <p:spPr>
          <a:xfrm>
            <a:off x="1572164" y="3053032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Show Room, Vendas e Assistência Técnica</a:t>
            </a:r>
            <a:endParaRPr lang="en-US" dirty="0">
              <a:cs typeface="Calibri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0EF129D-BD12-4747-8134-100FD49DC8A6}"/>
              </a:ext>
            </a:extLst>
          </p:cNvPr>
          <p:cNvSpPr txBox="1"/>
          <p:nvPr/>
        </p:nvSpPr>
        <p:spPr>
          <a:xfrm>
            <a:off x="9680096" y="2203869"/>
            <a:ext cx="2743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>
                <a:cs typeface="Calibri"/>
              </a:rPr>
              <a:t>11-4013-3321</a:t>
            </a:r>
            <a:endParaRPr lang="en-US" sz="24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654832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CB8E1-E47A-451A-BF31-DF6DCE0E36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155" y="542081"/>
            <a:ext cx="10131425" cy="550494"/>
          </a:xfrm>
        </p:spPr>
        <p:txBody>
          <a:bodyPr>
            <a:normAutofit fontScale="90000"/>
          </a:bodyPr>
          <a:lstStyle/>
          <a:p>
            <a:r>
              <a:rPr lang="en-US" u="sng" dirty="0" err="1">
                <a:cs typeface="Calibri Light"/>
              </a:rPr>
              <a:t>apoio</a:t>
            </a:r>
          </a:p>
        </p:txBody>
      </p:sp>
      <p:pic>
        <p:nvPicPr>
          <p:cNvPr id="4" name="Picture 4" descr="A group of people sitting at a desk with a computer&#10;&#10;Description generated with very high confidence">
            <a:extLst>
              <a:ext uri="{FF2B5EF4-FFF2-40B4-BE49-F238E27FC236}">
                <a16:creationId xmlns:a16="http://schemas.microsoft.com/office/drawing/2014/main" id="{BEACD569-D30A-4A3C-87AF-59A0648690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475" y="1806946"/>
            <a:ext cx="4741652" cy="2467729"/>
          </a:xfrm>
          <a:prstGeom prst="rect">
            <a:avLst/>
          </a:prstGeom>
        </p:spPr>
      </p:pic>
      <p:pic>
        <p:nvPicPr>
          <p:cNvPr id="6" name="Picture 10" descr="A close up of a sign&#10;&#10;Description generated with high confidence">
            <a:extLst>
              <a:ext uri="{FF2B5EF4-FFF2-40B4-BE49-F238E27FC236}">
                <a16:creationId xmlns:a16="http://schemas.microsoft.com/office/drawing/2014/main" id="{8379A435-13AE-488C-8E6C-D62BB82C6E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0075" y="285837"/>
            <a:ext cx="2743200" cy="907238"/>
          </a:xfrm>
          <a:prstGeom prst="rect">
            <a:avLst/>
          </a:prstGeom>
        </p:spPr>
      </p:pic>
      <p:pic>
        <p:nvPicPr>
          <p:cNvPr id="8" name="Picture 9" descr="A dining room table&#10;&#10;Description generated with very high confidence">
            <a:extLst>
              <a:ext uri="{FF2B5EF4-FFF2-40B4-BE49-F238E27FC236}">
                <a16:creationId xmlns:a16="http://schemas.microsoft.com/office/drawing/2014/main" id="{99EC320F-908E-4C47-88B9-86E35149F9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8325" y="1853241"/>
            <a:ext cx="2743200" cy="1828800"/>
          </a:xfrm>
          <a:prstGeom prst="rect">
            <a:avLst/>
          </a:prstGeom>
        </p:spPr>
      </p:pic>
      <p:pic>
        <p:nvPicPr>
          <p:cNvPr id="11" name="Picture 11" descr="A group of people in a garden&#10;&#10;Description generated with very high confidence">
            <a:extLst>
              <a:ext uri="{FF2B5EF4-FFF2-40B4-BE49-F238E27FC236}">
                <a16:creationId xmlns:a16="http://schemas.microsoft.com/office/drawing/2014/main" id="{2004AAED-4F2D-479A-9490-8A85FB6CB2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86022" y="4570562"/>
            <a:ext cx="2743200" cy="1828800"/>
          </a:xfrm>
          <a:prstGeom prst="rect">
            <a:avLst/>
          </a:prstGeom>
        </p:spPr>
      </p:pic>
      <p:pic>
        <p:nvPicPr>
          <p:cNvPr id="13" name="Picture 14" descr="A large room&#10;&#10;Description generated with very high confidence">
            <a:extLst>
              <a:ext uri="{FF2B5EF4-FFF2-40B4-BE49-F238E27FC236}">
                <a16:creationId xmlns:a16="http://schemas.microsoft.com/office/drawing/2014/main" id="{02840052-7726-4ECC-8444-EA82460ABB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05909" y="4024223"/>
            <a:ext cx="2743200" cy="1828800"/>
          </a:xfrm>
          <a:prstGeom prst="rect">
            <a:avLst/>
          </a:prstGeom>
        </p:spPr>
      </p:pic>
      <p:pic>
        <p:nvPicPr>
          <p:cNvPr id="22" name="Picture 25" descr="A red stop sign&#10;&#10;Description generated with high confidence">
            <a:extLst>
              <a:ext uri="{FF2B5EF4-FFF2-40B4-BE49-F238E27FC236}">
                <a16:creationId xmlns:a16="http://schemas.microsoft.com/office/drawing/2014/main" id="{0D607433-3E43-46D5-A94C-F114FB3BA6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78924" y="412181"/>
            <a:ext cx="762000" cy="771525"/>
          </a:xfrm>
          <a:prstGeom prst="rect">
            <a:avLst/>
          </a:prstGeom>
        </p:spPr>
      </p:pic>
      <p:pic>
        <p:nvPicPr>
          <p:cNvPr id="27" name="Picture 27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7CE95A2F-41CA-4642-9CF2-13E83EE84AC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42362" y="405325"/>
            <a:ext cx="2743200" cy="756481"/>
          </a:xfrm>
          <a:prstGeom prst="rect">
            <a:avLst/>
          </a:prstGeom>
        </p:spPr>
      </p:pic>
      <p:pic>
        <p:nvPicPr>
          <p:cNvPr id="31" name="Picture 31" descr="A person sitting in a room&#10;&#10;Description generated with very high confidence">
            <a:extLst>
              <a:ext uri="{FF2B5EF4-FFF2-40B4-BE49-F238E27FC236}">
                <a16:creationId xmlns:a16="http://schemas.microsoft.com/office/drawing/2014/main" id="{91E23DD6-39E7-4EBB-B7D2-120D9839074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2475" y="4527430"/>
            <a:ext cx="1909314" cy="1268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9611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9F444-FCBD-B140-9C05-E443FA080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6143423" cy="1456267"/>
          </a:xfrm>
        </p:spPr>
        <p:txBody>
          <a:bodyPr>
            <a:normAutofit/>
          </a:bodyPr>
          <a:lstStyle/>
          <a:p>
            <a:r>
              <a:rPr lang="en-US" dirty="0"/>
              <a:t>agenda</a:t>
            </a:r>
            <a:endParaRPr lang="ru-RU" dirty="0"/>
          </a:p>
        </p:txBody>
      </p:sp>
      <p:pic>
        <p:nvPicPr>
          <p:cNvPr id="4" name="Picture 3" descr="satellite against the night sky">
            <a:extLst>
              <a:ext uri="{FF2B5EF4-FFF2-40B4-BE49-F238E27FC236}">
                <a16:creationId xmlns:a16="http://schemas.microsoft.com/office/drawing/2014/main" id="{D4F2268B-BB87-42FB-B84F-C145C01B497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611" r="16027" b="1"/>
          <a:stretch/>
        </p:blipFill>
        <p:spPr>
          <a:xfrm>
            <a:off x="8888133" y="4144246"/>
            <a:ext cx="3302966" cy="2717299"/>
          </a:xfrm>
          <a:custGeom>
            <a:avLst/>
            <a:gdLst>
              <a:gd name="connsiteX0" fmla="*/ 1663658 w 3039855"/>
              <a:gd name="connsiteY0" fmla="*/ 0 h 2500842"/>
              <a:gd name="connsiteX1" fmla="*/ 2947417 w 3039855"/>
              <a:gd name="connsiteY1" fmla="*/ 605417 h 2500842"/>
              <a:gd name="connsiteX2" fmla="*/ 3039855 w 3039855"/>
              <a:gd name="connsiteY2" fmla="*/ 729032 h 2500842"/>
              <a:gd name="connsiteX3" fmla="*/ 3039855 w 3039855"/>
              <a:gd name="connsiteY3" fmla="*/ 2500842 h 2500842"/>
              <a:gd name="connsiteX4" fmla="*/ 226952 w 3039855"/>
              <a:gd name="connsiteY4" fmla="*/ 2500842 h 2500842"/>
              <a:gd name="connsiteX5" fmla="*/ 155401 w 3039855"/>
              <a:gd name="connsiteY5" fmla="*/ 2366679 h 2500842"/>
              <a:gd name="connsiteX6" fmla="*/ 0 w 3039855"/>
              <a:gd name="connsiteY6" fmla="*/ 1663658 h 2500842"/>
              <a:gd name="connsiteX7" fmla="*/ 1663658 w 3039855"/>
              <a:gd name="connsiteY7" fmla="*/ 0 h 2500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39855" h="2500842">
                <a:moveTo>
                  <a:pt x="1663658" y="0"/>
                </a:moveTo>
                <a:cubicBezTo>
                  <a:pt x="2180490" y="0"/>
                  <a:pt x="2642278" y="235674"/>
                  <a:pt x="2947417" y="605417"/>
                </a:cubicBezTo>
                <a:lnTo>
                  <a:pt x="3039855" y="729032"/>
                </a:lnTo>
                <a:lnTo>
                  <a:pt x="3039855" y="2500842"/>
                </a:lnTo>
                <a:lnTo>
                  <a:pt x="226952" y="2500842"/>
                </a:lnTo>
                <a:lnTo>
                  <a:pt x="155401" y="2366679"/>
                </a:lnTo>
                <a:cubicBezTo>
                  <a:pt x="55691" y="2153127"/>
                  <a:pt x="0" y="1914896"/>
                  <a:pt x="0" y="1663658"/>
                </a:cubicBezTo>
                <a:cubicBezTo>
                  <a:pt x="0" y="744845"/>
                  <a:pt x="744845" y="0"/>
                  <a:pt x="1663658" y="0"/>
                </a:cubicBezTo>
                <a:close/>
              </a:path>
            </a:pathLst>
          </a:custGeom>
        </p:spPr>
      </p:pic>
      <p:grpSp>
        <p:nvGrpSpPr>
          <p:cNvPr id="179" name="Group 178">
            <a:extLst>
              <a:ext uri="{FF2B5EF4-FFF2-40B4-BE49-F238E27FC236}">
                <a16:creationId xmlns:a16="http://schemas.microsoft.com/office/drawing/2014/main" id="{CFEF753B-CA1B-4178-80F5-095B7FEA2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21267604">
            <a:off x="8565602" y="3905595"/>
            <a:ext cx="3639934" cy="3163289"/>
            <a:chOff x="5281603" y="104899"/>
            <a:chExt cx="6910397" cy="6005491"/>
          </a:xfrm>
        </p:grpSpPr>
        <p:sp>
          <p:nvSpPr>
            <p:cNvPr id="180" name="Freeform 98">
              <a:extLst>
                <a:ext uri="{FF2B5EF4-FFF2-40B4-BE49-F238E27FC236}">
                  <a16:creationId xmlns:a16="http://schemas.microsoft.com/office/drawing/2014/main" id="{86C68ECC-F0A0-411E-A303-6DC0707A36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81" name="Group 180">
              <a:extLst>
                <a:ext uri="{FF2B5EF4-FFF2-40B4-BE49-F238E27FC236}">
                  <a16:creationId xmlns:a16="http://schemas.microsoft.com/office/drawing/2014/main" id="{6A21E140-4ECB-4C42-BDC7-F4351513DA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182" name="Straight Connector 181">
                <a:extLst>
                  <a:ext uri="{FF2B5EF4-FFF2-40B4-BE49-F238E27FC236}">
                    <a16:creationId xmlns:a16="http://schemas.microsoft.com/office/drawing/2014/main" id="{2940CFC5-AC4C-4746-A3B9-3DD434FF6D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>
                <a:extLst>
                  <a:ext uri="{FF2B5EF4-FFF2-40B4-BE49-F238E27FC236}">
                    <a16:creationId xmlns:a16="http://schemas.microsoft.com/office/drawing/2014/main" id="{6EC95677-9C92-4D0D-91D4-E07380F250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>
                <a:extLst>
                  <a:ext uri="{FF2B5EF4-FFF2-40B4-BE49-F238E27FC236}">
                    <a16:creationId xmlns:a16="http://schemas.microsoft.com/office/drawing/2014/main" id="{097602B2-71E1-4395-9C47-DE48B712AE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Straight Connector 184">
                <a:extLst>
                  <a:ext uri="{FF2B5EF4-FFF2-40B4-BE49-F238E27FC236}">
                    <a16:creationId xmlns:a16="http://schemas.microsoft.com/office/drawing/2014/main" id="{7FC50570-F1A9-4DB3-A64D-3A21A58882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Straight Connector 185">
                <a:extLst>
                  <a:ext uri="{FF2B5EF4-FFF2-40B4-BE49-F238E27FC236}">
                    <a16:creationId xmlns:a16="http://schemas.microsoft.com/office/drawing/2014/main" id="{88E4F209-3FDA-4C17-A86D-59990132FF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>
                <a:extLst>
                  <a:ext uri="{FF2B5EF4-FFF2-40B4-BE49-F238E27FC236}">
                    <a16:creationId xmlns:a16="http://schemas.microsoft.com/office/drawing/2014/main" id="{9950C402-F8DC-4C99-90A8-CD67BDEC6C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>
                <a:extLst>
                  <a:ext uri="{FF2B5EF4-FFF2-40B4-BE49-F238E27FC236}">
                    <a16:creationId xmlns:a16="http://schemas.microsoft.com/office/drawing/2014/main" id="{76483FEF-FBDD-456C-AD52-B6D166FB1C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Connector 188">
                <a:extLst>
                  <a:ext uri="{FF2B5EF4-FFF2-40B4-BE49-F238E27FC236}">
                    <a16:creationId xmlns:a16="http://schemas.microsoft.com/office/drawing/2014/main" id="{DA316CA5-D470-4E6D-A6E8-D35DB7725D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189">
                <a:extLst>
                  <a:ext uri="{FF2B5EF4-FFF2-40B4-BE49-F238E27FC236}">
                    <a16:creationId xmlns:a16="http://schemas.microsoft.com/office/drawing/2014/main" id="{8BFA4937-71AA-4400-8DCD-20E5DF0501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Straight Connector 190">
                <a:extLst>
                  <a:ext uri="{FF2B5EF4-FFF2-40B4-BE49-F238E27FC236}">
                    <a16:creationId xmlns:a16="http://schemas.microsoft.com/office/drawing/2014/main" id="{768FA0D4-7119-47B3-8329-0978770774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Straight Connector 191">
                <a:extLst>
                  <a:ext uri="{FF2B5EF4-FFF2-40B4-BE49-F238E27FC236}">
                    <a16:creationId xmlns:a16="http://schemas.microsoft.com/office/drawing/2014/main" id="{62C433AC-8114-47CC-9467-FCB5FE9807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Straight Connector 192">
                <a:extLst>
                  <a:ext uri="{FF2B5EF4-FFF2-40B4-BE49-F238E27FC236}">
                    <a16:creationId xmlns:a16="http://schemas.microsoft.com/office/drawing/2014/main" id="{BF9CB489-BA36-4004-A019-75FBA23CCB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Straight Connector 193">
                <a:extLst>
                  <a:ext uri="{FF2B5EF4-FFF2-40B4-BE49-F238E27FC236}">
                    <a16:creationId xmlns:a16="http://schemas.microsoft.com/office/drawing/2014/main" id="{B4C060E4-E790-4A31-B683-EA834FCF4E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Straight Connector 194">
                <a:extLst>
                  <a:ext uri="{FF2B5EF4-FFF2-40B4-BE49-F238E27FC236}">
                    <a16:creationId xmlns:a16="http://schemas.microsoft.com/office/drawing/2014/main" id="{13F00D2A-400F-4678-BB33-16B61650F4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Straight Connector 195">
                <a:extLst>
                  <a:ext uri="{FF2B5EF4-FFF2-40B4-BE49-F238E27FC236}">
                    <a16:creationId xmlns:a16="http://schemas.microsoft.com/office/drawing/2014/main" id="{46AABFD4-3727-4DF4-933A-C0A090248A8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Straight Connector 196">
                <a:extLst>
                  <a:ext uri="{FF2B5EF4-FFF2-40B4-BE49-F238E27FC236}">
                    <a16:creationId xmlns:a16="http://schemas.microsoft.com/office/drawing/2014/main" id="{6CC40A87-D067-41BF-B368-A197EC0D9D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Straight Connector 197">
                <a:extLst>
                  <a:ext uri="{FF2B5EF4-FFF2-40B4-BE49-F238E27FC236}">
                    <a16:creationId xmlns:a16="http://schemas.microsoft.com/office/drawing/2014/main" id="{E116F92B-7098-4139-AC77-75B4CE3323F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Straight Connector 198">
                <a:extLst>
                  <a:ext uri="{FF2B5EF4-FFF2-40B4-BE49-F238E27FC236}">
                    <a16:creationId xmlns:a16="http://schemas.microsoft.com/office/drawing/2014/main" id="{CFDF485C-38E7-4C0D-A2A7-3F1DE3B918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>
                <a:extLst>
                  <a:ext uri="{FF2B5EF4-FFF2-40B4-BE49-F238E27FC236}">
                    <a16:creationId xmlns:a16="http://schemas.microsoft.com/office/drawing/2014/main" id="{BF6DBD12-21A0-4F07-953F-D3B3486C15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Straight Connector 200">
                <a:extLst>
                  <a:ext uri="{FF2B5EF4-FFF2-40B4-BE49-F238E27FC236}">
                    <a16:creationId xmlns:a16="http://schemas.microsoft.com/office/drawing/2014/main" id="{554F4E42-5B16-41F4-8FF4-2EB134C1FE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Straight Connector 201">
                <a:extLst>
                  <a:ext uri="{FF2B5EF4-FFF2-40B4-BE49-F238E27FC236}">
                    <a16:creationId xmlns:a16="http://schemas.microsoft.com/office/drawing/2014/main" id="{6F4CC20F-EBF6-4AFE-9A4F-68ACC7513B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Straight Connector 202">
                <a:extLst>
                  <a:ext uri="{FF2B5EF4-FFF2-40B4-BE49-F238E27FC236}">
                    <a16:creationId xmlns:a16="http://schemas.microsoft.com/office/drawing/2014/main" id="{FA745DE2-9816-4D5B-BB41-BE1874612F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Straight Connector 203">
                <a:extLst>
                  <a:ext uri="{FF2B5EF4-FFF2-40B4-BE49-F238E27FC236}">
                    <a16:creationId xmlns:a16="http://schemas.microsoft.com/office/drawing/2014/main" id="{D5B5D721-5554-457C-BE2F-BCA2505CAD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Connector 204">
                <a:extLst>
                  <a:ext uri="{FF2B5EF4-FFF2-40B4-BE49-F238E27FC236}">
                    <a16:creationId xmlns:a16="http://schemas.microsoft.com/office/drawing/2014/main" id="{BAFF390C-48FB-4FA5-998E-6DDDF9D2B4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Connector 205">
                <a:extLst>
                  <a:ext uri="{FF2B5EF4-FFF2-40B4-BE49-F238E27FC236}">
                    <a16:creationId xmlns:a16="http://schemas.microsoft.com/office/drawing/2014/main" id="{F4B2E647-1CF4-4AF8-9AF5-8EAB6D6E88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Straight Connector 206">
                <a:extLst>
                  <a:ext uri="{FF2B5EF4-FFF2-40B4-BE49-F238E27FC236}">
                    <a16:creationId xmlns:a16="http://schemas.microsoft.com/office/drawing/2014/main" id="{46DA8C50-AA32-47D8-8DCB-DE9624E60E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Straight Connector 207">
                <a:extLst>
                  <a:ext uri="{FF2B5EF4-FFF2-40B4-BE49-F238E27FC236}">
                    <a16:creationId xmlns:a16="http://schemas.microsoft.com/office/drawing/2014/main" id="{51ED6412-8EBC-4680-B7D2-65A4F73BBB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Straight Connector 208">
                <a:extLst>
                  <a:ext uri="{FF2B5EF4-FFF2-40B4-BE49-F238E27FC236}">
                    <a16:creationId xmlns:a16="http://schemas.microsoft.com/office/drawing/2014/main" id="{2983F033-A214-4959-956E-4B50B7AC66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Straight Connector 209">
                <a:extLst>
                  <a:ext uri="{FF2B5EF4-FFF2-40B4-BE49-F238E27FC236}">
                    <a16:creationId xmlns:a16="http://schemas.microsoft.com/office/drawing/2014/main" id="{A77F30C3-5A8C-4BEB-95C1-A7B9C0961F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Straight Connector 210">
                <a:extLst>
                  <a:ext uri="{FF2B5EF4-FFF2-40B4-BE49-F238E27FC236}">
                    <a16:creationId xmlns:a16="http://schemas.microsoft.com/office/drawing/2014/main" id="{99A432F5-9A86-437C-8108-7945FA72EC4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Straight Connector 211">
                <a:extLst>
                  <a:ext uri="{FF2B5EF4-FFF2-40B4-BE49-F238E27FC236}">
                    <a16:creationId xmlns:a16="http://schemas.microsoft.com/office/drawing/2014/main" id="{4F8B1465-BA18-4D1C-ADED-D4BAA7638A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Straight Connector 212">
                <a:extLst>
                  <a:ext uri="{FF2B5EF4-FFF2-40B4-BE49-F238E27FC236}">
                    <a16:creationId xmlns:a16="http://schemas.microsoft.com/office/drawing/2014/main" id="{45DD7842-E27E-4461-B9C8-63AD2F0C44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Straight Connector 213">
                <a:extLst>
                  <a:ext uri="{FF2B5EF4-FFF2-40B4-BE49-F238E27FC236}">
                    <a16:creationId xmlns:a16="http://schemas.microsoft.com/office/drawing/2014/main" id="{3C45934F-49A5-4EDB-A9A3-5540D74AB1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Straight Connector 214">
                <a:extLst>
                  <a:ext uri="{FF2B5EF4-FFF2-40B4-BE49-F238E27FC236}">
                    <a16:creationId xmlns:a16="http://schemas.microsoft.com/office/drawing/2014/main" id="{EEF9B0E3-0DC0-4D03-A02B-8F62D905F4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Straight Connector 215">
                <a:extLst>
                  <a:ext uri="{FF2B5EF4-FFF2-40B4-BE49-F238E27FC236}">
                    <a16:creationId xmlns:a16="http://schemas.microsoft.com/office/drawing/2014/main" id="{2B1998C4-BF81-4332-A399-AD43467F67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Straight Connector 216">
                <a:extLst>
                  <a:ext uri="{FF2B5EF4-FFF2-40B4-BE49-F238E27FC236}">
                    <a16:creationId xmlns:a16="http://schemas.microsoft.com/office/drawing/2014/main" id="{44CFAF52-7684-46F2-8DFD-70A7F36DB0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Straight Connector 217">
                <a:extLst>
                  <a:ext uri="{FF2B5EF4-FFF2-40B4-BE49-F238E27FC236}">
                    <a16:creationId xmlns:a16="http://schemas.microsoft.com/office/drawing/2014/main" id="{93EFB5D1-BDF7-40B6-BBEA-D489CE79F15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Straight Connector 218">
                <a:extLst>
                  <a:ext uri="{FF2B5EF4-FFF2-40B4-BE49-F238E27FC236}">
                    <a16:creationId xmlns:a16="http://schemas.microsoft.com/office/drawing/2014/main" id="{B5A98777-A259-461F-A9B2-21DFC45C17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Straight Connector 219">
                <a:extLst>
                  <a:ext uri="{FF2B5EF4-FFF2-40B4-BE49-F238E27FC236}">
                    <a16:creationId xmlns:a16="http://schemas.microsoft.com/office/drawing/2014/main" id="{0F795195-D966-482A-8D47-6265C00F6D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Straight Connector 220">
                <a:extLst>
                  <a:ext uri="{FF2B5EF4-FFF2-40B4-BE49-F238E27FC236}">
                    <a16:creationId xmlns:a16="http://schemas.microsoft.com/office/drawing/2014/main" id="{6E881E12-FFE1-441E-B36B-804289472B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Straight Connector 221">
                <a:extLst>
                  <a:ext uri="{FF2B5EF4-FFF2-40B4-BE49-F238E27FC236}">
                    <a16:creationId xmlns:a16="http://schemas.microsoft.com/office/drawing/2014/main" id="{61DBEB97-C3B3-4646-9760-227E20B155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Straight Connector 222">
                <a:extLst>
                  <a:ext uri="{FF2B5EF4-FFF2-40B4-BE49-F238E27FC236}">
                    <a16:creationId xmlns:a16="http://schemas.microsoft.com/office/drawing/2014/main" id="{0BA17FBA-A611-4CA2-9CDC-E073B889C4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Straight Connector 223">
                <a:extLst>
                  <a:ext uri="{FF2B5EF4-FFF2-40B4-BE49-F238E27FC236}">
                    <a16:creationId xmlns:a16="http://schemas.microsoft.com/office/drawing/2014/main" id="{1B66F6D2-50DA-4E7A-8583-E9159CD962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Straight Connector 224">
                <a:extLst>
                  <a:ext uri="{FF2B5EF4-FFF2-40B4-BE49-F238E27FC236}">
                    <a16:creationId xmlns:a16="http://schemas.microsoft.com/office/drawing/2014/main" id="{DD181CC7-8652-404A-B5C7-58004FD15F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Straight Connector 225">
                <a:extLst>
                  <a:ext uri="{FF2B5EF4-FFF2-40B4-BE49-F238E27FC236}">
                    <a16:creationId xmlns:a16="http://schemas.microsoft.com/office/drawing/2014/main" id="{75706D69-47CD-47E3-83C9-EDB4EAF58C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Straight Connector 226">
                <a:extLst>
                  <a:ext uri="{FF2B5EF4-FFF2-40B4-BE49-F238E27FC236}">
                    <a16:creationId xmlns:a16="http://schemas.microsoft.com/office/drawing/2014/main" id="{2ADC21AA-CD21-436C-A9D7-DC4167E500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Straight Connector 227">
                <a:extLst>
                  <a:ext uri="{FF2B5EF4-FFF2-40B4-BE49-F238E27FC236}">
                    <a16:creationId xmlns:a16="http://schemas.microsoft.com/office/drawing/2014/main" id="{4702CCCC-772F-4AF1-8201-73C2537110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Straight Connector 228">
                <a:extLst>
                  <a:ext uri="{FF2B5EF4-FFF2-40B4-BE49-F238E27FC236}">
                    <a16:creationId xmlns:a16="http://schemas.microsoft.com/office/drawing/2014/main" id="{62AAD2B7-288B-42CF-804B-E33B84D747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Straight Connector 229">
                <a:extLst>
                  <a:ext uri="{FF2B5EF4-FFF2-40B4-BE49-F238E27FC236}">
                    <a16:creationId xmlns:a16="http://schemas.microsoft.com/office/drawing/2014/main" id="{D51CCD7B-95EB-4EE4-BAED-4308C80BF3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Straight Connector 230">
                <a:extLst>
                  <a:ext uri="{FF2B5EF4-FFF2-40B4-BE49-F238E27FC236}">
                    <a16:creationId xmlns:a16="http://schemas.microsoft.com/office/drawing/2014/main" id="{F92C4B5C-D0FB-4C0A-B5FA-2C7DDF7625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Straight Connector 231">
                <a:extLst>
                  <a:ext uri="{FF2B5EF4-FFF2-40B4-BE49-F238E27FC236}">
                    <a16:creationId xmlns:a16="http://schemas.microsoft.com/office/drawing/2014/main" id="{64D2931E-A280-496D-99C1-5C2A820CB4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Straight Connector 232">
                <a:extLst>
                  <a:ext uri="{FF2B5EF4-FFF2-40B4-BE49-F238E27FC236}">
                    <a16:creationId xmlns:a16="http://schemas.microsoft.com/office/drawing/2014/main" id="{ED33CBE3-55B1-43CF-96B9-2E994EBCEA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Straight Connector 233">
                <a:extLst>
                  <a:ext uri="{FF2B5EF4-FFF2-40B4-BE49-F238E27FC236}">
                    <a16:creationId xmlns:a16="http://schemas.microsoft.com/office/drawing/2014/main" id="{16C6D563-A48C-4E6B-AE46-2CCE38A660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Straight Connector 234">
                <a:extLst>
                  <a:ext uri="{FF2B5EF4-FFF2-40B4-BE49-F238E27FC236}">
                    <a16:creationId xmlns:a16="http://schemas.microsoft.com/office/drawing/2014/main" id="{AD0ABECB-C92E-4F76-89A6-1334939CDF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Straight Connector 235">
                <a:extLst>
                  <a:ext uri="{FF2B5EF4-FFF2-40B4-BE49-F238E27FC236}">
                    <a16:creationId xmlns:a16="http://schemas.microsoft.com/office/drawing/2014/main" id="{8C258514-FFA8-4DE3-9B25-D55705AC3B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Straight Connector 236">
                <a:extLst>
                  <a:ext uri="{FF2B5EF4-FFF2-40B4-BE49-F238E27FC236}">
                    <a16:creationId xmlns:a16="http://schemas.microsoft.com/office/drawing/2014/main" id="{C2B9E312-EEBF-4783-B25E-D7DD0D6E71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Straight Connector 237">
                <a:extLst>
                  <a:ext uri="{FF2B5EF4-FFF2-40B4-BE49-F238E27FC236}">
                    <a16:creationId xmlns:a16="http://schemas.microsoft.com/office/drawing/2014/main" id="{7CB21139-A4D5-4D0F-9AD0-868FFC4240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Straight Connector 238">
                <a:extLst>
                  <a:ext uri="{FF2B5EF4-FFF2-40B4-BE49-F238E27FC236}">
                    <a16:creationId xmlns:a16="http://schemas.microsoft.com/office/drawing/2014/main" id="{E72FF9AC-BC86-42FD-8DF7-72429C958C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Straight Connector 239">
                <a:extLst>
                  <a:ext uri="{FF2B5EF4-FFF2-40B4-BE49-F238E27FC236}">
                    <a16:creationId xmlns:a16="http://schemas.microsoft.com/office/drawing/2014/main" id="{23D09EAB-27F8-4FAC-91C2-4942ABA7408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Straight Connector 240">
                <a:extLst>
                  <a:ext uri="{FF2B5EF4-FFF2-40B4-BE49-F238E27FC236}">
                    <a16:creationId xmlns:a16="http://schemas.microsoft.com/office/drawing/2014/main" id="{10D82CB2-C309-4CCD-9FB1-EF8F4407EC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Straight Connector 241">
                <a:extLst>
                  <a:ext uri="{FF2B5EF4-FFF2-40B4-BE49-F238E27FC236}">
                    <a16:creationId xmlns:a16="http://schemas.microsoft.com/office/drawing/2014/main" id="{3625D6FE-BC58-4E33-B4E9-282D5CB75E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Straight Connector 242">
                <a:extLst>
                  <a:ext uri="{FF2B5EF4-FFF2-40B4-BE49-F238E27FC236}">
                    <a16:creationId xmlns:a16="http://schemas.microsoft.com/office/drawing/2014/main" id="{2158CF66-DCD3-4627-9675-61B42A3037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Straight Connector 243">
                <a:extLst>
                  <a:ext uri="{FF2B5EF4-FFF2-40B4-BE49-F238E27FC236}">
                    <a16:creationId xmlns:a16="http://schemas.microsoft.com/office/drawing/2014/main" id="{44ED85B9-D0C1-4222-B4BC-E81876EC38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Straight Connector 244">
                <a:extLst>
                  <a:ext uri="{FF2B5EF4-FFF2-40B4-BE49-F238E27FC236}">
                    <a16:creationId xmlns:a16="http://schemas.microsoft.com/office/drawing/2014/main" id="{1299F075-06C0-46B8-A3F7-1D7E8D6001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Straight Connector 245">
                <a:extLst>
                  <a:ext uri="{FF2B5EF4-FFF2-40B4-BE49-F238E27FC236}">
                    <a16:creationId xmlns:a16="http://schemas.microsoft.com/office/drawing/2014/main" id="{AEA87578-2C04-4651-A5BF-81D06050C9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Straight Connector 246">
                <a:extLst>
                  <a:ext uri="{FF2B5EF4-FFF2-40B4-BE49-F238E27FC236}">
                    <a16:creationId xmlns:a16="http://schemas.microsoft.com/office/drawing/2014/main" id="{12A8551E-D8EB-40F2-AD25-87484A17D2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Straight Connector 247">
                <a:extLst>
                  <a:ext uri="{FF2B5EF4-FFF2-40B4-BE49-F238E27FC236}">
                    <a16:creationId xmlns:a16="http://schemas.microsoft.com/office/drawing/2014/main" id="{AC1E0E32-3B75-404A-9165-5733782508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Straight Connector 248">
                <a:extLst>
                  <a:ext uri="{FF2B5EF4-FFF2-40B4-BE49-F238E27FC236}">
                    <a16:creationId xmlns:a16="http://schemas.microsoft.com/office/drawing/2014/main" id="{4A410333-16BA-443A-B24F-418ED77536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Straight Connector 249">
                <a:extLst>
                  <a:ext uri="{FF2B5EF4-FFF2-40B4-BE49-F238E27FC236}">
                    <a16:creationId xmlns:a16="http://schemas.microsoft.com/office/drawing/2014/main" id="{271589D1-7914-4EA7-B6B4-C1E7EA5FE6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Straight Connector 250">
                <a:extLst>
                  <a:ext uri="{FF2B5EF4-FFF2-40B4-BE49-F238E27FC236}">
                    <a16:creationId xmlns:a16="http://schemas.microsoft.com/office/drawing/2014/main" id="{E62A5ACA-F5D5-41F3-9549-06DB799C4D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Straight Connector 251">
                <a:extLst>
                  <a:ext uri="{FF2B5EF4-FFF2-40B4-BE49-F238E27FC236}">
                    <a16:creationId xmlns:a16="http://schemas.microsoft.com/office/drawing/2014/main" id="{EA254CA6-3565-4CD0-8BEB-C94A533C01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Straight Connector 252">
                <a:extLst>
                  <a:ext uri="{FF2B5EF4-FFF2-40B4-BE49-F238E27FC236}">
                    <a16:creationId xmlns:a16="http://schemas.microsoft.com/office/drawing/2014/main" id="{E62203F9-E5BE-44F8-8D43-31EEF85E92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Straight Connector 253">
                <a:extLst>
                  <a:ext uri="{FF2B5EF4-FFF2-40B4-BE49-F238E27FC236}">
                    <a16:creationId xmlns:a16="http://schemas.microsoft.com/office/drawing/2014/main" id="{FC43FC58-4722-4D22-88C1-652EB16585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Straight Connector 254">
                <a:extLst>
                  <a:ext uri="{FF2B5EF4-FFF2-40B4-BE49-F238E27FC236}">
                    <a16:creationId xmlns:a16="http://schemas.microsoft.com/office/drawing/2014/main" id="{D4C87F1C-06F8-43CD-8920-F525A5504B5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Straight Connector 255">
                <a:extLst>
                  <a:ext uri="{FF2B5EF4-FFF2-40B4-BE49-F238E27FC236}">
                    <a16:creationId xmlns:a16="http://schemas.microsoft.com/office/drawing/2014/main" id="{F75BF2BA-0DFF-4812-986E-9F2286A9F4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" name="Straight Connector 256">
                <a:extLst>
                  <a:ext uri="{FF2B5EF4-FFF2-40B4-BE49-F238E27FC236}">
                    <a16:creationId xmlns:a16="http://schemas.microsoft.com/office/drawing/2014/main" id="{7B79CBCB-DE00-4F16-A2FC-E54EF816BA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Straight Connector 257">
                <a:extLst>
                  <a:ext uri="{FF2B5EF4-FFF2-40B4-BE49-F238E27FC236}">
                    <a16:creationId xmlns:a16="http://schemas.microsoft.com/office/drawing/2014/main" id="{DEA1374B-AC49-4266-965E-1F9CD9E53B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Straight Connector 258">
                <a:extLst>
                  <a:ext uri="{FF2B5EF4-FFF2-40B4-BE49-F238E27FC236}">
                    <a16:creationId xmlns:a16="http://schemas.microsoft.com/office/drawing/2014/main" id="{325DE178-9F40-48D5-B0A9-4B032474225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61" name="Group 260">
            <a:extLst>
              <a:ext uri="{FF2B5EF4-FFF2-40B4-BE49-F238E27FC236}">
                <a16:creationId xmlns:a16="http://schemas.microsoft.com/office/drawing/2014/main" id="{29858C9E-401F-4216-8087-A25D1B5881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5392608">
            <a:off x="7397406" y="-618857"/>
            <a:ext cx="4915057" cy="4271437"/>
            <a:chOff x="5281603" y="104899"/>
            <a:chExt cx="6910397" cy="6005491"/>
          </a:xfrm>
        </p:grpSpPr>
        <p:sp>
          <p:nvSpPr>
            <p:cNvPr id="262" name="Freeform 17">
              <a:extLst>
                <a:ext uri="{FF2B5EF4-FFF2-40B4-BE49-F238E27FC236}">
                  <a16:creationId xmlns:a16="http://schemas.microsoft.com/office/drawing/2014/main" id="{D963FBC5-E6AD-44F8-AF49-6F5B5BF9D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63" name="Group 262">
              <a:extLst>
                <a:ext uri="{FF2B5EF4-FFF2-40B4-BE49-F238E27FC236}">
                  <a16:creationId xmlns:a16="http://schemas.microsoft.com/office/drawing/2014/main" id="{EF1F68DE-2C0A-4FBF-8033-8DFBB75AE2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264" name="Straight Connector 263">
                <a:extLst>
                  <a:ext uri="{FF2B5EF4-FFF2-40B4-BE49-F238E27FC236}">
                    <a16:creationId xmlns:a16="http://schemas.microsoft.com/office/drawing/2014/main" id="{1C147FEA-3E5D-4830-B91C-78418FE209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Straight Connector 264">
                <a:extLst>
                  <a:ext uri="{FF2B5EF4-FFF2-40B4-BE49-F238E27FC236}">
                    <a16:creationId xmlns:a16="http://schemas.microsoft.com/office/drawing/2014/main" id="{C91F075D-8726-4FD6-BE73-EDCD760730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6" name="Straight Connector 265">
                <a:extLst>
                  <a:ext uri="{FF2B5EF4-FFF2-40B4-BE49-F238E27FC236}">
                    <a16:creationId xmlns:a16="http://schemas.microsoft.com/office/drawing/2014/main" id="{0BDE3685-352D-4E32-9662-2C6C92E20F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" name="Straight Connector 266">
                <a:extLst>
                  <a:ext uri="{FF2B5EF4-FFF2-40B4-BE49-F238E27FC236}">
                    <a16:creationId xmlns:a16="http://schemas.microsoft.com/office/drawing/2014/main" id="{10A2922F-AA86-4B02-80C4-409D71A0AD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Straight Connector 267">
                <a:extLst>
                  <a:ext uri="{FF2B5EF4-FFF2-40B4-BE49-F238E27FC236}">
                    <a16:creationId xmlns:a16="http://schemas.microsoft.com/office/drawing/2014/main" id="{A23C72B0-E133-40CF-A094-E239AD994B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Straight Connector 268">
                <a:extLst>
                  <a:ext uri="{FF2B5EF4-FFF2-40B4-BE49-F238E27FC236}">
                    <a16:creationId xmlns:a16="http://schemas.microsoft.com/office/drawing/2014/main" id="{63F2DFC9-23E2-4429-911D-AA55B034054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Straight Connector 269">
                <a:extLst>
                  <a:ext uri="{FF2B5EF4-FFF2-40B4-BE49-F238E27FC236}">
                    <a16:creationId xmlns:a16="http://schemas.microsoft.com/office/drawing/2014/main" id="{E71590EC-7AA6-47B3-AFF5-6E9A1B8B1C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Straight Connector 270">
                <a:extLst>
                  <a:ext uri="{FF2B5EF4-FFF2-40B4-BE49-F238E27FC236}">
                    <a16:creationId xmlns:a16="http://schemas.microsoft.com/office/drawing/2014/main" id="{23C6AC81-5D5E-4224-B222-B731E90F1C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Straight Connector 271">
                <a:extLst>
                  <a:ext uri="{FF2B5EF4-FFF2-40B4-BE49-F238E27FC236}">
                    <a16:creationId xmlns:a16="http://schemas.microsoft.com/office/drawing/2014/main" id="{164FB43F-3082-49BF-A7C5-72A42773D4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Straight Connector 272">
                <a:extLst>
                  <a:ext uri="{FF2B5EF4-FFF2-40B4-BE49-F238E27FC236}">
                    <a16:creationId xmlns:a16="http://schemas.microsoft.com/office/drawing/2014/main" id="{C9F3EE03-5655-4428-86AC-F579E8F339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Straight Connector 273">
                <a:extLst>
                  <a:ext uri="{FF2B5EF4-FFF2-40B4-BE49-F238E27FC236}">
                    <a16:creationId xmlns:a16="http://schemas.microsoft.com/office/drawing/2014/main" id="{EF7335E6-5FFD-4206-9AF0-1791A88C9A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Straight Connector 274">
                <a:extLst>
                  <a:ext uri="{FF2B5EF4-FFF2-40B4-BE49-F238E27FC236}">
                    <a16:creationId xmlns:a16="http://schemas.microsoft.com/office/drawing/2014/main" id="{CE837EB7-EE63-4B6B-9334-1B8055AD9F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" name="Straight Connector 275">
                <a:extLst>
                  <a:ext uri="{FF2B5EF4-FFF2-40B4-BE49-F238E27FC236}">
                    <a16:creationId xmlns:a16="http://schemas.microsoft.com/office/drawing/2014/main" id="{4EE8D5FB-B44C-43C8-A4F4-D786090733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Straight Connector 276">
                <a:extLst>
                  <a:ext uri="{FF2B5EF4-FFF2-40B4-BE49-F238E27FC236}">
                    <a16:creationId xmlns:a16="http://schemas.microsoft.com/office/drawing/2014/main" id="{8847AA0E-6A2D-41F5-A9B5-3A2F3B8752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Straight Connector 277">
                <a:extLst>
                  <a:ext uri="{FF2B5EF4-FFF2-40B4-BE49-F238E27FC236}">
                    <a16:creationId xmlns:a16="http://schemas.microsoft.com/office/drawing/2014/main" id="{9E4D651B-C768-4CBE-B971-A3CA38D803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Straight Connector 278">
                <a:extLst>
                  <a:ext uri="{FF2B5EF4-FFF2-40B4-BE49-F238E27FC236}">
                    <a16:creationId xmlns:a16="http://schemas.microsoft.com/office/drawing/2014/main" id="{913496D3-4182-4D80-9A16-89DBB74086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Straight Connector 279">
                <a:extLst>
                  <a:ext uri="{FF2B5EF4-FFF2-40B4-BE49-F238E27FC236}">
                    <a16:creationId xmlns:a16="http://schemas.microsoft.com/office/drawing/2014/main" id="{088D4C91-F0F7-4549-B54A-CC855FD3A7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Straight Connector 280">
                <a:extLst>
                  <a:ext uri="{FF2B5EF4-FFF2-40B4-BE49-F238E27FC236}">
                    <a16:creationId xmlns:a16="http://schemas.microsoft.com/office/drawing/2014/main" id="{84885948-783E-4197-B942-2DDCD542EA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Straight Connector 281">
                <a:extLst>
                  <a:ext uri="{FF2B5EF4-FFF2-40B4-BE49-F238E27FC236}">
                    <a16:creationId xmlns:a16="http://schemas.microsoft.com/office/drawing/2014/main" id="{2837E330-008B-45A6-98A5-CE7D6FBBE1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3" name="Straight Connector 282">
                <a:extLst>
                  <a:ext uri="{FF2B5EF4-FFF2-40B4-BE49-F238E27FC236}">
                    <a16:creationId xmlns:a16="http://schemas.microsoft.com/office/drawing/2014/main" id="{DD807602-B947-4984-8017-D89F3B0ADB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Straight Connector 283">
                <a:extLst>
                  <a:ext uri="{FF2B5EF4-FFF2-40B4-BE49-F238E27FC236}">
                    <a16:creationId xmlns:a16="http://schemas.microsoft.com/office/drawing/2014/main" id="{57AA37C4-9C24-41F1-98CA-BBD9BE1595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Straight Connector 284">
                <a:extLst>
                  <a:ext uri="{FF2B5EF4-FFF2-40B4-BE49-F238E27FC236}">
                    <a16:creationId xmlns:a16="http://schemas.microsoft.com/office/drawing/2014/main" id="{692CF8CD-056F-4556-939F-1EFF0FECEC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Straight Connector 285">
                <a:extLst>
                  <a:ext uri="{FF2B5EF4-FFF2-40B4-BE49-F238E27FC236}">
                    <a16:creationId xmlns:a16="http://schemas.microsoft.com/office/drawing/2014/main" id="{A29F3FAC-18B2-4886-9A93-44B7AD01DF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Straight Connector 286">
                <a:extLst>
                  <a:ext uri="{FF2B5EF4-FFF2-40B4-BE49-F238E27FC236}">
                    <a16:creationId xmlns:a16="http://schemas.microsoft.com/office/drawing/2014/main" id="{35B536E5-4149-49B5-8119-04FF4A5ACF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Straight Connector 287">
                <a:extLst>
                  <a:ext uri="{FF2B5EF4-FFF2-40B4-BE49-F238E27FC236}">
                    <a16:creationId xmlns:a16="http://schemas.microsoft.com/office/drawing/2014/main" id="{4A2B8B6A-D5D3-4DAA-AB4B-A1C1086B40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Straight Connector 288">
                <a:extLst>
                  <a:ext uri="{FF2B5EF4-FFF2-40B4-BE49-F238E27FC236}">
                    <a16:creationId xmlns:a16="http://schemas.microsoft.com/office/drawing/2014/main" id="{F8E4C672-BE9E-4026-992B-B2FE6C13618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0" name="Straight Connector 289">
                <a:extLst>
                  <a:ext uri="{FF2B5EF4-FFF2-40B4-BE49-F238E27FC236}">
                    <a16:creationId xmlns:a16="http://schemas.microsoft.com/office/drawing/2014/main" id="{AC36DA4E-F1E7-4B68-ADA1-4F132BDCF2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Straight Connector 290">
                <a:extLst>
                  <a:ext uri="{FF2B5EF4-FFF2-40B4-BE49-F238E27FC236}">
                    <a16:creationId xmlns:a16="http://schemas.microsoft.com/office/drawing/2014/main" id="{EB5D2532-6A77-4DE1-8BB0-37AA33FD9F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Straight Connector 291">
                <a:extLst>
                  <a:ext uri="{FF2B5EF4-FFF2-40B4-BE49-F238E27FC236}">
                    <a16:creationId xmlns:a16="http://schemas.microsoft.com/office/drawing/2014/main" id="{BF234A36-BE57-450D-BDA2-AD70152CF5C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Straight Connector 292">
                <a:extLst>
                  <a:ext uri="{FF2B5EF4-FFF2-40B4-BE49-F238E27FC236}">
                    <a16:creationId xmlns:a16="http://schemas.microsoft.com/office/drawing/2014/main" id="{D461473E-1290-4BD0-B4DF-3C95DCE0F6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Straight Connector 293">
                <a:extLst>
                  <a:ext uri="{FF2B5EF4-FFF2-40B4-BE49-F238E27FC236}">
                    <a16:creationId xmlns:a16="http://schemas.microsoft.com/office/drawing/2014/main" id="{50325318-A62D-4427-B613-AF5E076E3D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Straight Connector 294">
                <a:extLst>
                  <a:ext uri="{FF2B5EF4-FFF2-40B4-BE49-F238E27FC236}">
                    <a16:creationId xmlns:a16="http://schemas.microsoft.com/office/drawing/2014/main" id="{3F928DB9-6B46-43EF-A7CF-C4B9830CA51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Straight Connector 295">
                <a:extLst>
                  <a:ext uri="{FF2B5EF4-FFF2-40B4-BE49-F238E27FC236}">
                    <a16:creationId xmlns:a16="http://schemas.microsoft.com/office/drawing/2014/main" id="{BA011901-65F6-4D44-BD40-744878B6B2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" name="Straight Connector 296">
                <a:extLst>
                  <a:ext uri="{FF2B5EF4-FFF2-40B4-BE49-F238E27FC236}">
                    <a16:creationId xmlns:a16="http://schemas.microsoft.com/office/drawing/2014/main" id="{E838496B-B788-4873-9E1C-9B4442984E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Straight Connector 297">
                <a:extLst>
                  <a:ext uri="{FF2B5EF4-FFF2-40B4-BE49-F238E27FC236}">
                    <a16:creationId xmlns:a16="http://schemas.microsoft.com/office/drawing/2014/main" id="{A15262F7-23A5-4A6B-BD2C-44CF82ECDE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Straight Connector 298">
                <a:extLst>
                  <a:ext uri="{FF2B5EF4-FFF2-40B4-BE49-F238E27FC236}">
                    <a16:creationId xmlns:a16="http://schemas.microsoft.com/office/drawing/2014/main" id="{B5857A42-75EB-4FF2-AF41-2D612A687D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Straight Connector 299">
                <a:extLst>
                  <a:ext uri="{FF2B5EF4-FFF2-40B4-BE49-F238E27FC236}">
                    <a16:creationId xmlns:a16="http://schemas.microsoft.com/office/drawing/2014/main" id="{3FC449E1-9573-406B-A201-3E897E668A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Straight Connector 300">
                <a:extLst>
                  <a:ext uri="{FF2B5EF4-FFF2-40B4-BE49-F238E27FC236}">
                    <a16:creationId xmlns:a16="http://schemas.microsoft.com/office/drawing/2014/main" id="{71001847-954F-46EC-97E7-E38732517B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2" name="Straight Connector 301">
                <a:extLst>
                  <a:ext uri="{FF2B5EF4-FFF2-40B4-BE49-F238E27FC236}">
                    <a16:creationId xmlns:a16="http://schemas.microsoft.com/office/drawing/2014/main" id="{F3B040FD-D427-4F90-8CFC-D429522487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3" name="Straight Connector 302">
                <a:extLst>
                  <a:ext uri="{FF2B5EF4-FFF2-40B4-BE49-F238E27FC236}">
                    <a16:creationId xmlns:a16="http://schemas.microsoft.com/office/drawing/2014/main" id="{975C627A-78ED-4D2B-9F9E-26BE2C0A75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4" name="Straight Connector 303">
                <a:extLst>
                  <a:ext uri="{FF2B5EF4-FFF2-40B4-BE49-F238E27FC236}">
                    <a16:creationId xmlns:a16="http://schemas.microsoft.com/office/drawing/2014/main" id="{2523831A-B9F1-40EF-B113-873BEFA660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5" name="Straight Connector 304">
                <a:extLst>
                  <a:ext uri="{FF2B5EF4-FFF2-40B4-BE49-F238E27FC236}">
                    <a16:creationId xmlns:a16="http://schemas.microsoft.com/office/drawing/2014/main" id="{07483313-610C-403C-811D-EE70A78046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6" name="Straight Connector 305">
                <a:extLst>
                  <a:ext uri="{FF2B5EF4-FFF2-40B4-BE49-F238E27FC236}">
                    <a16:creationId xmlns:a16="http://schemas.microsoft.com/office/drawing/2014/main" id="{E1CE5A29-BB15-441C-B3CD-3D3EE2163D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" name="Straight Connector 306">
                <a:extLst>
                  <a:ext uri="{FF2B5EF4-FFF2-40B4-BE49-F238E27FC236}">
                    <a16:creationId xmlns:a16="http://schemas.microsoft.com/office/drawing/2014/main" id="{E476D005-3155-4DEF-88DE-068B497DED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" name="Straight Connector 307">
                <a:extLst>
                  <a:ext uri="{FF2B5EF4-FFF2-40B4-BE49-F238E27FC236}">
                    <a16:creationId xmlns:a16="http://schemas.microsoft.com/office/drawing/2014/main" id="{2628975E-6165-407B-8A45-7F23746BCC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Straight Connector 308">
                <a:extLst>
                  <a:ext uri="{FF2B5EF4-FFF2-40B4-BE49-F238E27FC236}">
                    <a16:creationId xmlns:a16="http://schemas.microsoft.com/office/drawing/2014/main" id="{6A69F000-3171-47D5-8EFE-4F201716C0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" name="Straight Connector 309">
                <a:extLst>
                  <a:ext uri="{FF2B5EF4-FFF2-40B4-BE49-F238E27FC236}">
                    <a16:creationId xmlns:a16="http://schemas.microsoft.com/office/drawing/2014/main" id="{60092325-1C07-4FBC-9C9C-42244C9B9DC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" name="Straight Connector 310">
                <a:extLst>
                  <a:ext uri="{FF2B5EF4-FFF2-40B4-BE49-F238E27FC236}">
                    <a16:creationId xmlns:a16="http://schemas.microsoft.com/office/drawing/2014/main" id="{2A33CB00-75FF-4DFF-9D6A-CEF5EA2E26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Straight Connector 311">
                <a:extLst>
                  <a:ext uri="{FF2B5EF4-FFF2-40B4-BE49-F238E27FC236}">
                    <a16:creationId xmlns:a16="http://schemas.microsoft.com/office/drawing/2014/main" id="{139B85FF-580E-435C-8523-23A0352695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Straight Connector 312">
                <a:extLst>
                  <a:ext uri="{FF2B5EF4-FFF2-40B4-BE49-F238E27FC236}">
                    <a16:creationId xmlns:a16="http://schemas.microsoft.com/office/drawing/2014/main" id="{C53E7419-AF0F-4B69-88BF-853EDC328C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" name="Straight Connector 313">
                <a:extLst>
                  <a:ext uri="{FF2B5EF4-FFF2-40B4-BE49-F238E27FC236}">
                    <a16:creationId xmlns:a16="http://schemas.microsoft.com/office/drawing/2014/main" id="{052C8AEF-9C9D-4737-BA0F-DBB3BF0C04C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" name="Straight Connector 314">
                <a:extLst>
                  <a:ext uri="{FF2B5EF4-FFF2-40B4-BE49-F238E27FC236}">
                    <a16:creationId xmlns:a16="http://schemas.microsoft.com/office/drawing/2014/main" id="{6ADDDBC2-F0DB-4038-98D0-B38749D8C0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" name="Straight Connector 315">
                <a:extLst>
                  <a:ext uri="{FF2B5EF4-FFF2-40B4-BE49-F238E27FC236}">
                    <a16:creationId xmlns:a16="http://schemas.microsoft.com/office/drawing/2014/main" id="{E5F14C72-98E5-4A6C-BA03-5E105AA4D4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" name="Straight Connector 316">
                <a:extLst>
                  <a:ext uri="{FF2B5EF4-FFF2-40B4-BE49-F238E27FC236}">
                    <a16:creationId xmlns:a16="http://schemas.microsoft.com/office/drawing/2014/main" id="{9ACEF013-464E-44D2-9B83-863E69077E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" name="Straight Connector 317">
                <a:extLst>
                  <a:ext uri="{FF2B5EF4-FFF2-40B4-BE49-F238E27FC236}">
                    <a16:creationId xmlns:a16="http://schemas.microsoft.com/office/drawing/2014/main" id="{3141F09F-05CE-4CE9-9F5A-861FBC31A8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" name="Straight Connector 318">
                <a:extLst>
                  <a:ext uri="{FF2B5EF4-FFF2-40B4-BE49-F238E27FC236}">
                    <a16:creationId xmlns:a16="http://schemas.microsoft.com/office/drawing/2014/main" id="{7ED70A3C-4B21-4941-9F11-00A51A748A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" name="Straight Connector 319">
                <a:extLst>
                  <a:ext uri="{FF2B5EF4-FFF2-40B4-BE49-F238E27FC236}">
                    <a16:creationId xmlns:a16="http://schemas.microsoft.com/office/drawing/2014/main" id="{11927814-33EF-4FBA-95F7-4138C1C7CE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" name="Straight Connector 320">
                <a:extLst>
                  <a:ext uri="{FF2B5EF4-FFF2-40B4-BE49-F238E27FC236}">
                    <a16:creationId xmlns:a16="http://schemas.microsoft.com/office/drawing/2014/main" id="{F4D2B900-3BAC-4EE3-AB6E-9F3212F4DC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Straight Connector 321">
                <a:extLst>
                  <a:ext uri="{FF2B5EF4-FFF2-40B4-BE49-F238E27FC236}">
                    <a16:creationId xmlns:a16="http://schemas.microsoft.com/office/drawing/2014/main" id="{FB00017B-AD65-4759-8A6A-B03C70E07BA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" name="Straight Connector 322">
                <a:extLst>
                  <a:ext uri="{FF2B5EF4-FFF2-40B4-BE49-F238E27FC236}">
                    <a16:creationId xmlns:a16="http://schemas.microsoft.com/office/drawing/2014/main" id="{22C4A8E2-640F-4D30-99EC-A2D2B0FD6E5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" name="Straight Connector 323">
                <a:extLst>
                  <a:ext uri="{FF2B5EF4-FFF2-40B4-BE49-F238E27FC236}">
                    <a16:creationId xmlns:a16="http://schemas.microsoft.com/office/drawing/2014/main" id="{9492085E-DF05-4380-B8C2-93832478CF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" name="Straight Connector 324">
                <a:extLst>
                  <a:ext uri="{FF2B5EF4-FFF2-40B4-BE49-F238E27FC236}">
                    <a16:creationId xmlns:a16="http://schemas.microsoft.com/office/drawing/2014/main" id="{49750F82-33DB-42EE-B31F-CC5DE7EBA1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" name="Straight Connector 325">
                <a:extLst>
                  <a:ext uri="{FF2B5EF4-FFF2-40B4-BE49-F238E27FC236}">
                    <a16:creationId xmlns:a16="http://schemas.microsoft.com/office/drawing/2014/main" id="{60B9848F-8B4C-4440-9BF6-98A4F3F72C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" name="Straight Connector 326">
                <a:extLst>
                  <a:ext uri="{FF2B5EF4-FFF2-40B4-BE49-F238E27FC236}">
                    <a16:creationId xmlns:a16="http://schemas.microsoft.com/office/drawing/2014/main" id="{E7AA0900-78F5-4163-807F-3DEE6DCBB1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" name="Straight Connector 327">
                <a:extLst>
                  <a:ext uri="{FF2B5EF4-FFF2-40B4-BE49-F238E27FC236}">
                    <a16:creationId xmlns:a16="http://schemas.microsoft.com/office/drawing/2014/main" id="{0F627689-9632-474B-B3A8-EC1A82A36E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Straight Connector 328">
                <a:extLst>
                  <a:ext uri="{FF2B5EF4-FFF2-40B4-BE49-F238E27FC236}">
                    <a16:creationId xmlns:a16="http://schemas.microsoft.com/office/drawing/2014/main" id="{71C6CB03-F81D-48A2-BF05-98D4EF2CC2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" name="Straight Connector 329">
                <a:extLst>
                  <a:ext uri="{FF2B5EF4-FFF2-40B4-BE49-F238E27FC236}">
                    <a16:creationId xmlns:a16="http://schemas.microsoft.com/office/drawing/2014/main" id="{12FB4D2F-4789-48A1-A4AA-F318ED2BA5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" name="Straight Connector 330">
                <a:extLst>
                  <a:ext uri="{FF2B5EF4-FFF2-40B4-BE49-F238E27FC236}">
                    <a16:creationId xmlns:a16="http://schemas.microsoft.com/office/drawing/2014/main" id="{64B8907A-2A80-490C-AACF-678CA6DE19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" name="Straight Connector 331">
                <a:extLst>
                  <a:ext uri="{FF2B5EF4-FFF2-40B4-BE49-F238E27FC236}">
                    <a16:creationId xmlns:a16="http://schemas.microsoft.com/office/drawing/2014/main" id="{A175CCF3-4796-4C76-A92E-B495335FB4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" name="Straight Connector 332">
                <a:extLst>
                  <a:ext uri="{FF2B5EF4-FFF2-40B4-BE49-F238E27FC236}">
                    <a16:creationId xmlns:a16="http://schemas.microsoft.com/office/drawing/2014/main" id="{8CFC6D15-64F3-449C-8C0B-3FCB2976D2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4" name="Straight Connector 333">
                <a:extLst>
                  <a:ext uri="{FF2B5EF4-FFF2-40B4-BE49-F238E27FC236}">
                    <a16:creationId xmlns:a16="http://schemas.microsoft.com/office/drawing/2014/main" id="{008AA4A6-DD28-4235-AAE3-CC28DF8343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5" name="Straight Connector 334">
                <a:extLst>
                  <a:ext uri="{FF2B5EF4-FFF2-40B4-BE49-F238E27FC236}">
                    <a16:creationId xmlns:a16="http://schemas.microsoft.com/office/drawing/2014/main" id="{3D393E8B-AAB8-4606-A4FA-815EDABDD1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6" name="Straight Connector 335">
                <a:extLst>
                  <a:ext uri="{FF2B5EF4-FFF2-40B4-BE49-F238E27FC236}">
                    <a16:creationId xmlns:a16="http://schemas.microsoft.com/office/drawing/2014/main" id="{8BA7B770-7EB6-4AC1-B028-9C45DEE440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7" name="Straight Connector 336">
                <a:extLst>
                  <a:ext uri="{FF2B5EF4-FFF2-40B4-BE49-F238E27FC236}">
                    <a16:creationId xmlns:a16="http://schemas.microsoft.com/office/drawing/2014/main" id="{D87B822C-3951-4E65-A45D-7160FAC3FD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" name="Straight Connector 337">
                <a:extLst>
                  <a:ext uri="{FF2B5EF4-FFF2-40B4-BE49-F238E27FC236}">
                    <a16:creationId xmlns:a16="http://schemas.microsoft.com/office/drawing/2014/main" id="{54B9CDF0-DC54-4868-B60A-6840FDE6A2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9" name="Straight Connector 338">
                <a:extLst>
                  <a:ext uri="{FF2B5EF4-FFF2-40B4-BE49-F238E27FC236}">
                    <a16:creationId xmlns:a16="http://schemas.microsoft.com/office/drawing/2014/main" id="{3706BEC8-029B-4E0F-A55F-A552E1DE26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0" name="Straight Connector 339">
                <a:extLst>
                  <a:ext uri="{FF2B5EF4-FFF2-40B4-BE49-F238E27FC236}">
                    <a16:creationId xmlns:a16="http://schemas.microsoft.com/office/drawing/2014/main" id="{25EBA5EB-4807-4E96-BA08-B6B74AE040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1" name="Straight Connector 340">
                <a:extLst>
                  <a:ext uri="{FF2B5EF4-FFF2-40B4-BE49-F238E27FC236}">
                    <a16:creationId xmlns:a16="http://schemas.microsoft.com/office/drawing/2014/main" id="{5548885E-CABE-42B5-B06A-1E6B9B1981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7" name="Picture 6" descr="abstract image of light dots">
            <a:extLst>
              <a:ext uri="{FF2B5EF4-FFF2-40B4-BE49-F238E27FC236}">
                <a16:creationId xmlns:a16="http://schemas.microsoft.com/office/drawing/2014/main" id="{FE6C54C5-D2F4-48F8-B65E-7506F07BCCF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268" r="4773" b="-1"/>
          <a:stretch/>
        </p:blipFill>
        <p:spPr>
          <a:xfrm>
            <a:off x="8055588" y="-3863"/>
            <a:ext cx="4132754" cy="3445946"/>
          </a:xfrm>
          <a:custGeom>
            <a:avLst/>
            <a:gdLst>
              <a:gd name="connsiteX0" fmla="*/ 303228 w 4638368"/>
              <a:gd name="connsiteY0" fmla="*/ 0 h 3867534"/>
              <a:gd name="connsiteX1" fmla="*/ 4638368 w 4638368"/>
              <a:gd name="connsiteY1" fmla="*/ 0 h 3867534"/>
              <a:gd name="connsiteX2" fmla="*/ 4638368 w 4638368"/>
              <a:gd name="connsiteY2" fmla="*/ 2952747 h 3867534"/>
              <a:gd name="connsiteX3" fmla="*/ 4585825 w 4638368"/>
              <a:gd name="connsiteY3" fmla="*/ 3013864 h 3867534"/>
              <a:gd name="connsiteX4" fmla="*/ 2641346 w 4638368"/>
              <a:gd name="connsiteY4" fmla="*/ 3867534 h 3867534"/>
              <a:gd name="connsiteX5" fmla="*/ 0 w 4638368"/>
              <a:gd name="connsiteY5" fmla="*/ 1226188 h 3867534"/>
              <a:gd name="connsiteX6" fmla="*/ 260466 w 4638368"/>
              <a:gd name="connsiteY6" fmla="*/ 81056 h 3867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38368" h="3867534">
                <a:moveTo>
                  <a:pt x="303228" y="0"/>
                </a:moveTo>
                <a:lnTo>
                  <a:pt x="4638368" y="0"/>
                </a:lnTo>
                <a:lnTo>
                  <a:pt x="4638368" y="2952747"/>
                </a:lnTo>
                <a:lnTo>
                  <a:pt x="4585825" y="3013864"/>
                </a:lnTo>
                <a:cubicBezTo>
                  <a:pt x="4103088" y="3538671"/>
                  <a:pt x="3410622" y="3867534"/>
                  <a:pt x="2641346" y="3867534"/>
                </a:cubicBezTo>
                <a:cubicBezTo>
                  <a:pt x="1182571" y="3867534"/>
                  <a:pt x="0" y="2684963"/>
                  <a:pt x="0" y="1226188"/>
                </a:cubicBezTo>
                <a:cubicBezTo>
                  <a:pt x="0" y="815907"/>
                  <a:pt x="93544" y="427475"/>
                  <a:pt x="260466" y="81056"/>
                </a:cubicBezTo>
                <a:close/>
              </a:path>
            </a:pathLst>
          </a:custGeom>
        </p:spPr>
      </p:pic>
      <p:graphicFrame>
        <p:nvGraphicFramePr>
          <p:cNvPr id="5" name="Content Placeholder 4" descr="SmartArt graphic">
            <a:extLst>
              <a:ext uri="{FF2B5EF4-FFF2-40B4-BE49-F238E27FC236}">
                <a16:creationId xmlns:a16="http://schemas.microsoft.com/office/drawing/2014/main" id="{C983627E-F26C-354F-BF0A-ECCD7E968A2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63438428"/>
              </p:ext>
            </p:extLst>
          </p:nvPr>
        </p:nvGraphicFramePr>
        <p:xfrm>
          <a:off x="685801" y="926496"/>
          <a:ext cx="8111922" cy="48647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29138249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ight spots">
            <a:extLst>
              <a:ext uri="{FF2B5EF4-FFF2-40B4-BE49-F238E27FC236}">
                <a16:creationId xmlns:a16="http://schemas.microsoft.com/office/drawing/2014/main" id="{20A520D0-11CF-4639-8537-F56A8A2FDCF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44BCB7C-A6FC-4118-9027-468ECFDE6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62399" y="2573867"/>
            <a:ext cx="7197726" cy="2421464"/>
          </a:xfrm>
        </p:spPr>
        <p:txBody>
          <a:bodyPr>
            <a:normAutofit/>
          </a:bodyPr>
          <a:lstStyle/>
          <a:p>
            <a:r>
              <a:rPr lang="en-US" dirty="0" err="1"/>
              <a:t>Obrigado</a:t>
            </a:r>
            <a:r>
              <a:rPr lang="en-US" dirty="0"/>
              <a:t> e </a:t>
            </a:r>
            <a:r>
              <a:rPr lang="en-US" dirty="0" err="1"/>
              <a:t>aproveitem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72D2C7-D784-4547-B7D1-F9692EF05A67}"/>
              </a:ext>
            </a:extLst>
          </p:cNvPr>
          <p:cNvSpPr txBox="1"/>
          <p:nvPr/>
        </p:nvSpPr>
        <p:spPr>
          <a:xfrm>
            <a:off x="406400" y="605970"/>
            <a:ext cx="4103912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/>
              <a:t>PRÓXIMOS ENCONTROS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67584D-1709-490F-97FA-95000848716C}"/>
              </a:ext>
            </a:extLst>
          </p:cNvPr>
          <p:cNvSpPr txBox="1"/>
          <p:nvPr/>
        </p:nvSpPr>
        <p:spPr>
          <a:xfrm>
            <a:off x="1220561" y="1302203"/>
            <a:ext cx="2743199" cy="378565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 dirty="0"/>
              <a:t>13/07 </a:t>
            </a:r>
            <a:endParaRPr lang="en-US" sz="4000" dirty="0">
              <a:cs typeface="Calibri"/>
            </a:endParaRPr>
          </a:p>
          <a:p>
            <a:r>
              <a:rPr lang="en-US" sz="4000" dirty="0">
                <a:cs typeface="Calibri"/>
              </a:rPr>
              <a:t>10/08</a:t>
            </a:r>
          </a:p>
          <a:p>
            <a:r>
              <a:rPr lang="en-US" sz="4000" dirty="0">
                <a:cs typeface="Calibri"/>
              </a:rPr>
              <a:t>14/09</a:t>
            </a:r>
          </a:p>
          <a:p>
            <a:r>
              <a:rPr lang="en-US" sz="4000" dirty="0">
                <a:cs typeface="Calibri"/>
              </a:rPr>
              <a:t>05/10</a:t>
            </a:r>
          </a:p>
          <a:p>
            <a:r>
              <a:rPr lang="en-US" sz="4000" dirty="0">
                <a:cs typeface="Calibri"/>
              </a:rPr>
              <a:t>09/11</a:t>
            </a:r>
          </a:p>
          <a:p>
            <a:r>
              <a:rPr lang="en-US" sz="4000" dirty="0">
                <a:cs typeface="Calibri"/>
              </a:rPr>
              <a:t>07/12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919E95-7149-4261-88E0-5E4A4478E160}"/>
              </a:ext>
            </a:extLst>
          </p:cNvPr>
          <p:cNvSpPr txBox="1"/>
          <p:nvPr/>
        </p:nvSpPr>
        <p:spPr>
          <a:xfrm>
            <a:off x="6094186" y="787399"/>
            <a:ext cx="5909127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/>
              <a:t>Grupo Itu Developers no Facebook</a:t>
            </a:r>
          </a:p>
        </p:txBody>
      </p:sp>
      <p:pic>
        <p:nvPicPr>
          <p:cNvPr id="8" name="Picture 8">
            <a:extLst>
              <a:ext uri="{FF2B5EF4-FFF2-40B4-BE49-F238E27FC236}">
                <a16:creationId xmlns:a16="http://schemas.microsoft.com/office/drawing/2014/main" id="{4B9717CD-FA73-4C25-854D-486F762083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6543" y="560614"/>
            <a:ext cx="974272" cy="96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93086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3F296A"/>
      </a:dk2>
      <a:lt2>
        <a:srgbClr val="EBEBEB"/>
      </a:lt2>
      <a:accent1>
        <a:srgbClr val="E84574"/>
      </a:accent1>
      <a:accent2>
        <a:srgbClr val="798FF2"/>
      </a:accent2>
      <a:accent3>
        <a:srgbClr val="95C369"/>
      </a:accent3>
      <a:accent4>
        <a:srgbClr val="EE875A"/>
      </a:accent4>
      <a:accent5>
        <a:srgbClr val="C363E8"/>
      </a:accent5>
      <a:accent6>
        <a:srgbClr val="6AADC8"/>
      </a:accent6>
      <a:hlink>
        <a:srgbClr val="FE80C7"/>
      </a:hlink>
      <a:folHlink>
        <a:srgbClr val="FBA3EC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61DDDE80-2DFA-4F2A-B66F-72059846BDA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2C47A85-C19E-4256-8429-038D0FDE2DE5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84178DDC-36E9-4EC8-A11F-9A81F92C036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DFEF6A1A-C688-4464-AB07-AB68677D096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39</Words>
  <Application>Microsoft Office PowerPoint</Application>
  <PresentationFormat>Widescreen</PresentationFormat>
  <Paragraphs>17</Paragraphs>
  <Slides>8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Celestial</vt:lpstr>
      <vt:lpstr>1º MEETUP ITU DEVELOPERS</vt:lpstr>
      <vt:lpstr>organizadores</vt:lpstr>
      <vt:lpstr>apoio</vt:lpstr>
      <vt:lpstr>PowerPoint Presentation</vt:lpstr>
      <vt:lpstr>apoio</vt:lpstr>
      <vt:lpstr>apoio</vt:lpstr>
      <vt:lpstr>agenda</vt:lpstr>
      <vt:lpstr>Obrigado e aproveitem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Future Celestial Design</dc:title>
  <dc:creator/>
  <cp:lastModifiedBy/>
  <cp:revision>301</cp:revision>
  <dcterms:created xsi:type="dcterms:W3CDTF">2019-04-01T22:39:36Z</dcterms:created>
  <dcterms:modified xsi:type="dcterms:W3CDTF">2019-06-07T23:37:30Z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v-abdarl@microsoft.com</vt:lpwstr>
  </property>
  <property fmtid="{D5CDD505-2E9C-101B-9397-08002B2CF9AE}" pid="5" name="MSIP_Label_f42aa342-8706-4288-bd11-ebb85995028c_SetDate">
    <vt:lpwstr>2019-04-01T22:39:43.0089704Z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c08b12af-717c-4ae9-a989-12bcb17fb5af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  <property fmtid="{D5CDD505-2E9C-101B-9397-08002B2CF9AE}" pid="11" name="ContentTypeId">
    <vt:lpwstr>0x01010079F111ED35F8CC479449609E8A0923A6</vt:lpwstr>
  </property>
</Properties>
</file>